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9" r:id="rId5"/>
    <p:sldId id="300" r:id="rId6"/>
    <p:sldId id="277" r:id="rId7"/>
    <p:sldId id="282" r:id="rId8"/>
    <p:sldId id="290" r:id="rId9"/>
    <p:sldId id="317" r:id="rId10"/>
    <p:sldId id="316" r:id="rId11"/>
    <p:sldId id="323" r:id="rId12"/>
    <p:sldId id="313" r:id="rId13"/>
    <p:sldId id="324" r:id="rId14"/>
    <p:sldId id="326" r:id="rId15"/>
    <p:sldId id="298" r:id="rId16"/>
    <p:sldId id="315" r:id="rId17"/>
    <p:sldId id="325" r:id="rId18"/>
    <p:sldId id="327" r:id="rId19"/>
    <p:sldId id="299" r:id="rId20"/>
    <p:sldId id="265" r:id="rId21"/>
  </p:sldIdLst>
  <p:sldSz cx="9144000" cy="5143500" type="screen16x9"/>
  <p:notesSz cx="6797675" cy="9926638"/>
  <p:custDataLst>
    <p:tags r:id="rId24"/>
  </p:custDataLst>
  <p:defaultTextStyle>
    <a:defPPr>
      <a:defRPr lang="en-US"/>
    </a:defPPr>
    <a:lvl1pPr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orient="horz" pos="441">
          <p15:clr>
            <a:srgbClr val="A4A3A4"/>
          </p15:clr>
        </p15:guide>
        <p15:guide id="3" orient="horz" pos="991">
          <p15:clr>
            <a:srgbClr val="A4A3A4"/>
          </p15:clr>
        </p15:guide>
        <p15:guide id="4" orient="horz" pos="2346">
          <p15:clr>
            <a:srgbClr val="A4A3A4"/>
          </p15:clr>
        </p15:guide>
        <p15:guide id="5" orient="horz" pos="2391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2527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2830">
          <p15:clr>
            <a:srgbClr val="A4A3A4"/>
          </p15:clr>
        </p15:guide>
        <p15:guide id="12" pos="2925">
          <p15:clr>
            <a:srgbClr val="A4A3A4"/>
          </p15:clr>
        </p15:guide>
        <p15:guide id="13" pos="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76"/>
    <a:srgbClr val="231E20"/>
    <a:srgbClr val="464646"/>
    <a:srgbClr val="77BFE9"/>
    <a:srgbClr val="6E6E6E"/>
    <a:srgbClr val="007BAD"/>
    <a:srgbClr val="BEBEBE"/>
    <a:srgbClr val="009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1" autoAdjust="0"/>
    <p:restoredTop sz="94660"/>
  </p:normalViewPr>
  <p:slideViewPr>
    <p:cSldViewPr>
      <p:cViewPr varScale="1">
        <p:scale>
          <a:sx n="67" d="100"/>
          <a:sy n="67" d="100"/>
        </p:scale>
        <p:origin x="60" y="824"/>
      </p:cViewPr>
      <p:guideLst>
        <p:guide orient="horz" pos="849"/>
        <p:guide orient="horz" pos="441"/>
        <p:guide orient="horz" pos="991"/>
        <p:guide orient="horz" pos="2346"/>
        <p:guide orient="horz" pos="2391"/>
        <p:guide orient="horz" pos="3117"/>
        <p:guide orient="horz" pos="2527"/>
        <p:guide pos="2880"/>
        <p:guide pos="340"/>
        <p:guide pos="5420"/>
        <p:guide pos="2830"/>
        <p:guide pos="2925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CF74B-B419-4151-AFB0-DDAE6C42FBE3}" type="datetimeFigureOut">
              <a:rPr lang="da-DK" smtClean="0"/>
              <a:t>21-10-2019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93245-EBE9-4508-8738-6F347B1BC36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322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CDBE16C9-743F-4D01-A5B7-4C3636788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16C9-743F-4D01-A5B7-4C36367885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001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220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16C9-743F-4D01-A5B7-4C36367885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7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3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70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0" y="0"/>
            <a:ext cx="9140825" cy="5144691"/>
          </a:xfrm>
          <a:prstGeom prst="rect">
            <a:avLst/>
          </a:prstGeom>
          <a:solidFill>
            <a:srgbClr val="4646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576512"/>
            <a:ext cx="8047039" cy="728663"/>
          </a:xfrm>
        </p:spPr>
        <p:txBody>
          <a:bodyPr wrap="none" anchor="t"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336133"/>
            <a:ext cx="3952875" cy="1612106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da-DK" noProof="0"/>
          </a:p>
        </p:txBody>
      </p:sp>
      <p:sp>
        <p:nvSpPr>
          <p:cNvPr id="3200" name="Freeform 128"/>
          <p:cNvSpPr>
            <a:spLocks noEditPoints="1"/>
          </p:cNvSpPr>
          <p:nvPr userDrawn="1"/>
        </p:nvSpPr>
        <p:spPr bwMode="auto">
          <a:xfrm>
            <a:off x="5922000" y="262800"/>
            <a:ext cx="273600" cy="273600"/>
          </a:xfrm>
          <a:custGeom>
            <a:avLst/>
            <a:gdLst/>
            <a:ahLst/>
            <a:cxnLst>
              <a:cxn ang="0">
                <a:pos x="1696" y="2538"/>
              </a:cxn>
              <a:cxn ang="0">
                <a:pos x="1617" y="2540"/>
              </a:cxn>
              <a:cxn ang="0">
                <a:pos x="1555" y="2496"/>
              </a:cxn>
              <a:cxn ang="0">
                <a:pos x="1524" y="2429"/>
              </a:cxn>
              <a:cxn ang="0">
                <a:pos x="1537" y="2355"/>
              </a:cxn>
              <a:cxn ang="0">
                <a:pos x="2127" y="1812"/>
              </a:cxn>
              <a:cxn ang="0">
                <a:pos x="831" y="1797"/>
              </a:cxn>
              <a:cxn ang="0">
                <a:pos x="779" y="1747"/>
              </a:cxn>
              <a:cxn ang="0">
                <a:pos x="762" y="1674"/>
              </a:cxn>
              <a:cxn ang="0">
                <a:pos x="793" y="1603"/>
              </a:cxn>
              <a:cxn ang="0">
                <a:pos x="853" y="1561"/>
              </a:cxn>
              <a:cxn ang="0">
                <a:pos x="1557" y="1046"/>
              </a:cxn>
              <a:cxn ang="0">
                <a:pos x="1527" y="991"/>
              </a:cxn>
              <a:cxn ang="0">
                <a:pos x="1530" y="921"/>
              </a:cxn>
              <a:cxn ang="0">
                <a:pos x="1573" y="859"/>
              </a:cxn>
              <a:cxn ang="0">
                <a:pos x="1643" y="829"/>
              </a:cxn>
              <a:cxn ang="0">
                <a:pos x="1714" y="845"/>
              </a:cxn>
              <a:cxn ang="0">
                <a:pos x="2541" y="1609"/>
              </a:cxn>
              <a:cxn ang="0">
                <a:pos x="2564" y="1687"/>
              </a:cxn>
              <a:cxn ang="0">
                <a:pos x="2541" y="1763"/>
              </a:cxn>
              <a:cxn ang="0">
                <a:pos x="1527" y="285"/>
              </a:cxn>
              <a:cxn ang="0">
                <a:pos x="1126" y="388"/>
              </a:cxn>
              <a:cxn ang="0">
                <a:pos x="782" y="599"/>
              </a:cxn>
              <a:cxn ang="0">
                <a:pos x="513" y="897"/>
              </a:cxn>
              <a:cxn ang="0">
                <a:pos x="337" y="1266"/>
              </a:cxn>
              <a:cxn ang="0">
                <a:pos x="274" y="1687"/>
              </a:cxn>
              <a:cxn ang="0">
                <a:pos x="337" y="2107"/>
              </a:cxn>
              <a:cxn ang="0">
                <a:pos x="513" y="2477"/>
              </a:cxn>
              <a:cxn ang="0">
                <a:pos x="782" y="2778"/>
              </a:cxn>
              <a:cxn ang="0">
                <a:pos x="1126" y="2988"/>
              </a:cxn>
              <a:cxn ang="0">
                <a:pos x="1527" y="3092"/>
              </a:cxn>
              <a:cxn ang="0">
                <a:pos x="1954" y="3071"/>
              </a:cxn>
              <a:cxn ang="0">
                <a:pos x="2341" y="2929"/>
              </a:cxn>
              <a:cxn ang="0">
                <a:pos x="2664" y="2686"/>
              </a:cxn>
              <a:cxn ang="0">
                <a:pos x="2905" y="2360"/>
              </a:cxn>
              <a:cxn ang="0">
                <a:pos x="3045" y="1972"/>
              </a:cxn>
              <a:cxn ang="0">
                <a:pos x="3067" y="1543"/>
              </a:cxn>
              <a:cxn ang="0">
                <a:pos x="2965" y="1137"/>
              </a:cxn>
              <a:cxn ang="0">
                <a:pos x="2754" y="790"/>
              </a:cxn>
              <a:cxn ang="0">
                <a:pos x="2456" y="517"/>
              </a:cxn>
              <a:cxn ang="0">
                <a:pos x="2088" y="341"/>
              </a:cxn>
              <a:cxn ang="0">
                <a:pos x="1671" y="277"/>
              </a:cxn>
              <a:cxn ang="0">
                <a:pos x="1254" y="3320"/>
              </a:cxn>
              <a:cxn ang="0">
                <a:pos x="806" y="3130"/>
              </a:cxn>
              <a:cxn ang="0">
                <a:pos x="435" y="2821"/>
              </a:cxn>
              <a:cxn ang="0">
                <a:pos x="165" y="2419"/>
              </a:cxn>
              <a:cxn ang="0">
                <a:pos x="20" y="1944"/>
              </a:cxn>
              <a:cxn ang="0">
                <a:pos x="20" y="1430"/>
              </a:cxn>
              <a:cxn ang="0">
                <a:pos x="165" y="955"/>
              </a:cxn>
              <a:cxn ang="0">
                <a:pos x="435" y="553"/>
              </a:cxn>
              <a:cxn ang="0">
                <a:pos x="806" y="244"/>
              </a:cxn>
              <a:cxn ang="0">
                <a:pos x="1254" y="54"/>
              </a:cxn>
              <a:cxn ang="0">
                <a:pos x="1757" y="2"/>
              </a:cxn>
              <a:cxn ang="0">
                <a:pos x="2246" y="103"/>
              </a:cxn>
              <a:cxn ang="0">
                <a:pos x="2671" y="335"/>
              </a:cxn>
              <a:cxn ang="0">
                <a:pos x="3010" y="678"/>
              </a:cxn>
              <a:cxn ang="0">
                <a:pos x="3239" y="1106"/>
              </a:cxn>
              <a:cxn ang="0">
                <a:pos x="3339" y="1600"/>
              </a:cxn>
              <a:cxn ang="0">
                <a:pos x="3289" y="2109"/>
              </a:cxn>
              <a:cxn ang="0">
                <a:pos x="3100" y="2562"/>
              </a:cxn>
              <a:cxn ang="0">
                <a:pos x="2795" y="2936"/>
              </a:cxn>
              <a:cxn ang="0">
                <a:pos x="2396" y="3207"/>
              </a:cxn>
              <a:cxn ang="0">
                <a:pos x="1926" y="3353"/>
              </a:cxn>
            </a:cxnLst>
            <a:rect l="0" t="0" r="r" b="b"/>
            <a:pathLst>
              <a:path w="3342" h="3372">
                <a:moveTo>
                  <a:pt x="1748" y="2506"/>
                </a:moveTo>
                <a:lnTo>
                  <a:pt x="1740" y="2513"/>
                </a:lnTo>
                <a:lnTo>
                  <a:pt x="1731" y="2520"/>
                </a:lnTo>
                <a:lnTo>
                  <a:pt x="1721" y="2526"/>
                </a:lnTo>
                <a:lnTo>
                  <a:pt x="1709" y="2532"/>
                </a:lnTo>
                <a:lnTo>
                  <a:pt x="1696" y="2538"/>
                </a:lnTo>
                <a:lnTo>
                  <a:pt x="1683" y="2542"/>
                </a:lnTo>
                <a:lnTo>
                  <a:pt x="1670" y="2545"/>
                </a:lnTo>
                <a:lnTo>
                  <a:pt x="1656" y="2546"/>
                </a:lnTo>
                <a:lnTo>
                  <a:pt x="1643" y="2545"/>
                </a:lnTo>
                <a:lnTo>
                  <a:pt x="1630" y="2543"/>
                </a:lnTo>
                <a:lnTo>
                  <a:pt x="1617" y="2540"/>
                </a:lnTo>
                <a:lnTo>
                  <a:pt x="1605" y="2535"/>
                </a:lnTo>
                <a:lnTo>
                  <a:pt x="1594" y="2529"/>
                </a:lnTo>
                <a:lnTo>
                  <a:pt x="1583" y="2523"/>
                </a:lnTo>
                <a:lnTo>
                  <a:pt x="1573" y="2515"/>
                </a:lnTo>
                <a:lnTo>
                  <a:pt x="1564" y="2506"/>
                </a:lnTo>
                <a:lnTo>
                  <a:pt x="1555" y="2496"/>
                </a:lnTo>
                <a:lnTo>
                  <a:pt x="1547" y="2486"/>
                </a:lnTo>
                <a:lnTo>
                  <a:pt x="1541" y="2476"/>
                </a:lnTo>
                <a:lnTo>
                  <a:pt x="1535" y="2465"/>
                </a:lnTo>
                <a:lnTo>
                  <a:pt x="1530" y="2453"/>
                </a:lnTo>
                <a:lnTo>
                  <a:pt x="1526" y="2442"/>
                </a:lnTo>
                <a:lnTo>
                  <a:pt x="1524" y="2429"/>
                </a:lnTo>
                <a:lnTo>
                  <a:pt x="1523" y="2417"/>
                </a:lnTo>
                <a:lnTo>
                  <a:pt x="1524" y="2405"/>
                </a:lnTo>
                <a:lnTo>
                  <a:pt x="1525" y="2393"/>
                </a:lnTo>
                <a:lnTo>
                  <a:pt x="1527" y="2379"/>
                </a:lnTo>
                <a:lnTo>
                  <a:pt x="1532" y="2367"/>
                </a:lnTo>
                <a:lnTo>
                  <a:pt x="1537" y="2355"/>
                </a:lnTo>
                <a:lnTo>
                  <a:pt x="1544" y="2343"/>
                </a:lnTo>
                <a:lnTo>
                  <a:pt x="1548" y="2338"/>
                </a:lnTo>
                <a:lnTo>
                  <a:pt x="1552" y="2332"/>
                </a:lnTo>
                <a:lnTo>
                  <a:pt x="1557" y="2328"/>
                </a:lnTo>
                <a:lnTo>
                  <a:pt x="1563" y="2323"/>
                </a:lnTo>
                <a:lnTo>
                  <a:pt x="2127" y="1812"/>
                </a:lnTo>
                <a:lnTo>
                  <a:pt x="890" y="1812"/>
                </a:lnTo>
                <a:lnTo>
                  <a:pt x="878" y="1811"/>
                </a:lnTo>
                <a:lnTo>
                  <a:pt x="866" y="1810"/>
                </a:lnTo>
                <a:lnTo>
                  <a:pt x="853" y="1807"/>
                </a:lnTo>
                <a:lnTo>
                  <a:pt x="842" y="1802"/>
                </a:lnTo>
                <a:lnTo>
                  <a:pt x="831" y="1797"/>
                </a:lnTo>
                <a:lnTo>
                  <a:pt x="820" y="1791"/>
                </a:lnTo>
                <a:lnTo>
                  <a:pt x="810" y="1784"/>
                </a:lnTo>
                <a:lnTo>
                  <a:pt x="801" y="1776"/>
                </a:lnTo>
                <a:lnTo>
                  <a:pt x="793" y="1766"/>
                </a:lnTo>
                <a:lnTo>
                  <a:pt x="785" y="1757"/>
                </a:lnTo>
                <a:lnTo>
                  <a:pt x="779" y="1747"/>
                </a:lnTo>
                <a:lnTo>
                  <a:pt x="773" y="1736"/>
                </a:lnTo>
                <a:lnTo>
                  <a:pt x="769" y="1724"/>
                </a:lnTo>
                <a:lnTo>
                  <a:pt x="764" y="1712"/>
                </a:lnTo>
                <a:lnTo>
                  <a:pt x="762" y="1700"/>
                </a:lnTo>
                <a:lnTo>
                  <a:pt x="762" y="1687"/>
                </a:lnTo>
                <a:lnTo>
                  <a:pt x="762" y="1674"/>
                </a:lnTo>
                <a:lnTo>
                  <a:pt x="764" y="1661"/>
                </a:lnTo>
                <a:lnTo>
                  <a:pt x="769" y="1649"/>
                </a:lnTo>
                <a:lnTo>
                  <a:pt x="773" y="1636"/>
                </a:lnTo>
                <a:lnTo>
                  <a:pt x="779" y="1625"/>
                </a:lnTo>
                <a:lnTo>
                  <a:pt x="785" y="1614"/>
                </a:lnTo>
                <a:lnTo>
                  <a:pt x="793" y="1603"/>
                </a:lnTo>
                <a:lnTo>
                  <a:pt x="801" y="1594"/>
                </a:lnTo>
                <a:lnTo>
                  <a:pt x="810" y="1585"/>
                </a:lnTo>
                <a:lnTo>
                  <a:pt x="820" y="1578"/>
                </a:lnTo>
                <a:lnTo>
                  <a:pt x="831" y="1571"/>
                </a:lnTo>
                <a:lnTo>
                  <a:pt x="842" y="1565"/>
                </a:lnTo>
                <a:lnTo>
                  <a:pt x="853" y="1561"/>
                </a:lnTo>
                <a:lnTo>
                  <a:pt x="866" y="1557"/>
                </a:lnTo>
                <a:lnTo>
                  <a:pt x="878" y="1555"/>
                </a:lnTo>
                <a:lnTo>
                  <a:pt x="890" y="1554"/>
                </a:lnTo>
                <a:lnTo>
                  <a:pt x="2127" y="1554"/>
                </a:lnTo>
                <a:lnTo>
                  <a:pt x="1563" y="1051"/>
                </a:lnTo>
                <a:lnTo>
                  <a:pt x="1557" y="1046"/>
                </a:lnTo>
                <a:lnTo>
                  <a:pt x="1552" y="1040"/>
                </a:lnTo>
                <a:lnTo>
                  <a:pt x="1548" y="1035"/>
                </a:lnTo>
                <a:lnTo>
                  <a:pt x="1544" y="1029"/>
                </a:lnTo>
                <a:lnTo>
                  <a:pt x="1537" y="1016"/>
                </a:lnTo>
                <a:lnTo>
                  <a:pt x="1532" y="1003"/>
                </a:lnTo>
                <a:lnTo>
                  <a:pt x="1527" y="991"/>
                </a:lnTo>
                <a:lnTo>
                  <a:pt x="1525" y="979"/>
                </a:lnTo>
                <a:lnTo>
                  <a:pt x="1524" y="968"/>
                </a:lnTo>
                <a:lnTo>
                  <a:pt x="1523" y="957"/>
                </a:lnTo>
                <a:lnTo>
                  <a:pt x="1524" y="945"/>
                </a:lnTo>
                <a:lnTo>
                  <a:pt x="1526" y="932"/>
                </a:lnTo>
                <a:lnTo>
                  <a:pt x="1530" y="921"/>
                </a:lnTo>
                <a:lnTo>
                  <a:pt x="1535" y="909"/>
                </a:lnTo>
                <a:lnTo>
                  <a:pt x="1541" y="897"/>
                </a:lnTo>
                <a:lnTo>
                  <a:pt x="1547" y="886"/>
                </a:lnTo>
                <a:lnTo>
                  <a:pt x="1555" y="877"/>
                </a:lnTo>
                <a:lnTo>
                  <a:pt x="1564" y="867"/>
                </a:lnTo>
                <a:lnTo>
                  <a:pt x="1573" y="859"/>
                </a:lnTo>
                <a:lnTo>
                  <a:pt x="1583" y="851"/>
                </a:lnTo>
                <a:lnTo>
                  <a:pt x="1594" y="844"/>
                </a:lnTo>
                <a:lnTo>
                  <a:pt x="1605" y="839"/>
                </a:lnTo>
                <a:lnTo>
                  <a:pt x="1617" y="834"/>
                </a:lnTo>
                <a:lnTo>
                  <a:pt x="1630" y="831"/>
                </a:lnTo>
                <a:lnTo>
                  <a:pt x="1643" y="829"/>
                </a:lnTo>
                <a:lnTo>
                  <a:pt x="1656" y="828"/>
                </a:lnTo>
                <a:lnTo>
                  <a:pt x="1668" y="829"/>
                </a:lnTo>
                <a:lnTo>
                  <a:pt x="1681" y="831"/>
                </a:lnTo>
                <a:lnTo>
                  <a:pt x="1693" y="835"/>
                </a:lnTo>
                <a:lnTo>
                  <a:pt x="1704" y="840"/>
                </a:lnTo>
                <a:lnTo>
                  <a:pt x="1714" y="845"/>
                </a:lnTo>
                <a:lnTo>
                  <a:pt x="1724" y="851"/>
                </a:lnTo>
                <a:lnTo>
                  <a:pt x="1731" y="857"/>
                </a:lnTo>
                <a:lnTo>
                  <a:pt x="1737" y="863"/>
                </a:lnTo>
                <a:lnTo>
                  <a:pt x="2521" y="1585"/>
                </a:lnTo>
                <a:lnTo>
                  <a:pt x="2532" y="1597"/>
                </a:lnTo>
                <a:lnTo>
                  <a:pt x="2541" y="1609"/>
                </a:lnTo>
                <a:lnTo>
                  <a:pt x="2548" y="1621"/>
                </a:lnTo>
                <a:lnTo>
                  <a:pt x="2554" y="1633"/>
                </a:lnTo>
                <a:lnTo>
                  <a:pt x="2558" y="1646"/>
                </a:lnTo>
                <a:lnTo>
                  <a:pt x="2561" y="1659"/>
                </a:lnTo>
                <a:lnTo>
                  <a:pt x="2563" y="1673"/>
                </a:lnTo>
                <a:lnTo>
                  <a:pt x="2564" y="1687"/>
                </a:lnTo>
                <a:lnTo>
                  <a:pt x="2563" y="1699"/>
                </a:lnTo>
                <a:lnTo>
                  <a:pt x="2561" y="1711"/>
                </a:lnTo>
                <a:lnTo>
                  <a:pt x="2558" y="1724"/>
                </a:lnTo>
                <a:lnTo>
                  <a:pt x="2554" y="1737"/>
                </a:lnTo>
                <a:lnTo>
                  <a:pt x="2548" y="1750"/>
                </a:lnTo>
                <a:lnTo>
                  <a:pt x="2541" y="1763"/>
                </a:lnTo>
                <a:lnTo>
                  <a:pt x="2532" y="1777"/>
                </a:lnTo>
                <a:lnTo>
                  <a:pt x="2521" y="1788"/>
                </a:lnTo>
                <a:lnTo>
                  <a:pt x="1748" y="2506"/>
                </a:lnTo>
                <a:close/>
                <a:moveTo>
                  <a:pt x="1671" y="277"/>
                </a:moveTo>
                <a:lnTo>
                  <a:pt x="1598" y="279"/>
                </a:lnTo>
                <a:lnTo>
                  <a:pt x="1527" y="285"/>
                </a:lnTo>
                <a:lnTo>
                  <a:pt x="1458" y="294"/>
                </a:lnTo>
                <a:lnTo>
                  <a:pt x="1389" y="306"/>
                </a:lnTo>
                <a:lnTo>
                  <a:pt x="1321" y="322"/>
                </a:lnTo>
                <a:lnTo>
                  <a:pt x="1255" y="341"/>
                </a:lnTo>
                <a:lnTo>
                  <a:pt x="1190" y="363"/>
                </a:lnTo>
                <a:lnTo>
                  <a:pt x="1126" y="388"/>
                </a:lnTo>
                <a:lnTo>
                  <a:pt x="1065" y="417"/>
                </a:lnTo>
                <a:lnTo>
                  <a:pt x="1004" y="447"/>
                </a:lnTo>
                <a:lnTo>
                  <a:pt x="945" y="481"/>
                </a:lnTo>
                <a:lnTo>
                  <a:pt x="889" y="517"/>
                </a:lnTo>
                <a:lnTo>
                  <a:pt x="834" y="557"/>
                </a:lnTo>
                <a:lnTo>
                  <a:pt x="782" y="599"/>
                </a:lnTo>
                <a:lnTo>
                  <a:pt x="731" y="642"/>
                </a:lnTo>
                <a:lnTo>
                  <a:pt x="683" y="690"/>
                </a:lnTo>
                <a:lnTo>
                  <a:pt x="636" y="738"/>
                </a:lnTo>
                <a:lnTo>
                  <a:pt x="593" y="790"/>
                </a:lnTo>
                <a:lnTo>
                  <a:pt x="551" y="843"/>
                </a:lnTo>
                <a:lnTo>
                  <a:pt x="513" y="897"/>
                </a:lnTo>
                <a:lnTo>
                  <a:pt x="476" y="955"/>
                </a:lnTo>
                <a:lnTo>
                  <a:pt x="442" y="1014"/>
                </a:lnTo>
                <a:lnTo>
                  <a:pt x="412" y="1075"/>
                </a:lnTo>
                <a:lnTo>
                  <a:pt x="384" y="1137"/>
                </a:lnTo>
                <a:lnTo>
                  <a:pt x="359" y="1201"/>
                </a:lnTo>
                <a:lnTo>
                  <a:pt x="337" y="1266"/>
                </a:lnTo>
                <a:lnTo>
                  <a:pt x="319" y="1334"/>
                </a:lnTo>
                <a:lnTo>
                  <a:pt x="303" y="1403"/>
                </a:lnTo>
                <a:lnTo>
                  <a:pt x="290" y="1472"/>
                </a:lnTo>
                <a:lnTo>
                  <a:pt x="281" y="1543"/>
                </a:lnTo>
                <a:lnTo>
                  <a:pt x="276" y="1614"/>
                </a:lnTo>
                <a:lnTo>
                  <a:pt x="274" y="1687"/>
                </a:lnTo>
                <a:lnTo>
                  <a:pt x="276" y="1759"/>
                </a:lnTo>
                <a:lnTo>
                  <a:pt x="281" y="1831"/>
                </a:lnTo>
                <a:lnTo>
                  <a:pt x="290" y="1903"/>
                </a:lnTo>
                <a:lnTo>
                  <a:pt x="303" y="1972"/>
                </a:lnTo>
                <a:lnTo>
                  <a:pt x="319" y="2040"/>
                </a:lnTo>
                <a:lnTo>
                  <a:pt x="337" y="2107"/>
                </a:lnTo>
                <a:lnTo>
                  <a:pt x="359" y="2173"/>
                </a:lnTo>
                <a:lnTo>
                  <a:pt x="384" y="2237"/>
                </a:lnTo>
                <a:lnTo>
                  <a:pt x="412" y="2300"/>
                </a:lnTo>
                <a:lnTo>
                  <a:pt x="442" y="2360"/>
                </a:lnTo>
                <a:lnTo>
                  <a:pt x="476" y="2420"/>
                </a:lnTo>
                <a:lnTo>
                  <a:pt x="513" y="2477"/>
                </a:lnTo>
                <a:lnTo>
                  <a:pt x="551" y="2533"/>
                </a:lnTo>
                <a:lnTo>
                  <a:pt x="593" y="2586"/>
                </a:lnTo>
                <a:lnTo>
                  <a:pt x="636" y="2637"/>
                </a:lnTo>
                <a:lnTo>
                  <a:pt x="683" y="2686"/>
                </a:lnTo>
                <a:lnTo>
                  <a:pt x="731" y="2733"/>
                </a:lnTo>
                <a:lnTo>
                  <a:pt x="782" y="2778"/>
                </a:lnTo>
                <a:lnTo>
                  <a:pt x="834" y="2819"/>
                </a:lnTo>
                <a:lnTo>
                  <a:pt x="889" y="2858"/>
                </a:lnTo>
                <a:lnTo>
                  <a:pt x="945" y="2896"/>
                </a:lnTo>
                <a:lnTo>
                  <a:pt x="1004" y="2929"/>
                </a:lnTo>
                <a:lnTo>
                  <a:pt x="1065" y="2960"/>
                </a:lnTo>
                <a:lnTo>
                  <a:pt x="1126" y="2988"/>
                </a:lnTo>
                <a:lnTo>
                  <a:pt x="1190" y="3015"/>
                </a:lnTo>
                <a:lnTo>
                  <a:pt x="1255" y="3037"/>
                </a:lnTo>
                <a:lnTo>
                  <a:pt x="1321" y="3055"/>
                </a:lnTo>
                <a:lnTo>
                  <a:pt x="1389" y="3071"/>
                </a:lnTo>
                <a:lnTo>
                  <a:pt x="1458" y="3083"/>
                </a:lnTo>
                <a:lnTo>
                  <a:pt x="1527" y="3092"/>
                </a:lnTo>
                <a:lnTo>
                  <a:pt x="1598" y="3098"/>
                </a:lnTo>
                <a:lnTo>
                  <a:pt x="1671" y="3099"/>
                </a:lnTo>
                <a:lnTo>
                  <a:pt x="1743" y="3098"/>
                </a:lnTo>
                <a:lnTo>
                  <a:pt x="1815" y="3092"/>
                </a:lnTo>
                <a:lnTo>
                  <a:pt x="1885" y="3083"/>
                </a:lnTo>
                <a:lnTo>
                  <a:pt x="1954" y="3071"/>
                </a:lnTo>
                <a:lnTo>
                  <a:pt x="2022" y="3055"/>
                </a:lnTo>
                <a:lnTo>
                  <a:pt x="2088" y="3037"/>
                </a:lnTo>
                <a:lnTo>
                  <a:pt x="2154" y="3015"/>
                </a:lnTo>
                <a:lnTo>
                  <a:pt x="2218" y="2988"/>
                </a:lnTo>
                <a:lnTo>
                  <a:pt x="2280" y="2960"/>
                </a:lnTo>
                <a:lnTo>
                  <a:pt x="2341" y="2929"/>
                </a:lnTo>
                <a:lnTo>
                  <a:pt x="2400" y="2896"/>
                </a:lnTo>
                <a:lnTo>
                  <a:pt x="2456" y="2858"/>
                </a:lnTo>
                <a:lnTo>
                  <a:pt x="2512" y="2819"/>
                </a:lnTo>
                <a:lnTo>
                  <a:pt x="2564" y="2778"/>
                </a:lnTo>
                <a:lnTo>
                  <a:pt x="2615" y="2733"/>
                </a:lnTo>
                <a:lnTo>
                  <a:pt x="2664" y="2686"/>
                </a:lnTo>
                <a:lnTo>
                  <a:pt x="2710" y="2637"/>
                </a:lnTo>
                <a:lnTo>
                  <a:pt x="2754" y="2586"/>
                </a:lnTo>
                <a:lnTo>
                  <a:pt x="2796" y="2533"/>
                </a:lnTo>
                <a:lnTo>
                  <a:pt x="2835" y="2477"/>
                </a:lnTo>
                <a:lnTo>
                  <a:pt x="2872" y="2420"/>
                </a:lnTo>
                <a:lnTo>
                  <a:pt x="2905" y="2360"/>
                </a:lnTo>
                <a:lnTo>
                  <a:pt x="2936" y="2300"/>
                </a:lnTo>
                <a:lnTo>
                  <a:pt x="2965" y="2237"/>
                </a:lnTo>
                <a:lnTo>
                  <a:pt x="2989" y="2173"/>
                </a:lnTo>
                <a:lnTo>
                  <a:pt x="3011" y="2107"/>
                </a:lnTo>
                <a:lnTo>
                  <a:pt x="3030" y="2040"/>
                </a:lnTo>
                <a:lnTo>
                  <a:pt x="3045" y="1972"/>
                </a:lnTo>
                <a:lnTo>
                  <a:pt x="3059" y="1903"/>
                </a:lnTo>
                <a:lnTo>
                  <a:pt x="3067" y="1831"/>
                </a:lnTo>
                <a:lnTo>
                  <a:pt x="3073" y="1759"/>
                </a:lnTo>
                <a:lnTo>
                  <a:pt x="3075" y="1687"/>
                </a:lnTo>
                <a:lnTo>
                  <a:pt x="3073" y="1614"/>
                </a:lnTo>
                <a:lnTo>
                  <a:pt x="3067" y="1543"/>
                </a:lnTo>
                <a:lnTo>
                  <a:pt x="3059" y="1472"/>
                </a:lnTo>
                <a:lnTo>
                  <a:pt x="3045" y="1403"/>
                </a:lnTo>
                <a:lnTo>
                  <a:pt x="3030" y="1334"/>
                </a:lnTo>
                <a:lnTo>
                  <a:pt x="3011" y="1266"/>
                </a:lnTo>
                <a:lnTo>
                  <a:pt x="2989" y="1201"/>
                </a:lnTo>
                <a:lnTo>
                  <a:pt x="2965" y="1137"/>
                </a:lnTo>
                <a:lnTo>
                  <a:pt x="2936" y="1075"/>
                </a:lnTo>
                <a:lnTo>
                  <a:pt x="2905" y="1014"/>
                </a:lnTo>
                <a:lnTo>
                  <a:pt x="2872" y="955"/>
                </a:lnTo>
                <a:lnTo>
                  <a:pt x="2835" y="897"/>
                </a:lnTo>
                <a:lnTo>
                  <a:pt x="2796" y="843"/>
                </a:lnTo>
                <a:lnTo>
                  <a:pt x="2754" y="790"/>
                </a:lnTo>
                <a:lnTo>
                  <a:pt x="2710" y="738"/>
                </a:lnTo>
                <a:lnTo>
                  <a:pt x="2664" y="690"/>
                </a:lnTo>
                <a:lnTo>
                  <a:pt x="2615" y="642"/>
                </a:lnTo>
                <a:lnTo>
                  <a:pt x="2564" y="599"/>
                </a:lnTo>
                <a:lnTo>
                  <a:pt x="2512" y="557"/>
                </a:lnTo>
                <a:lnTo>
                  <a:pt x="2456" y="517"/>
                </a:lnTo>
                <a:lnTo>
                  <a:pt x="2400" y="481"/>
                </a:lnTo>
                <a:lnTo>
                  <a:pt x="2341" y="447"/>
                </a:lnTo>
                <a:lnTo>
                  <a:pt x="2280" y="417"/>
                </a:lnTo>
                <a:lnTo>
                  <a:pt x="2218" y="388"/>
                </a:lnTo>
                <a:lnTo>
                  <a:pt x="2154" y="363"/>
                </a:lnTo>
                <a:lnTo>
                  <a:pt x="2088" y="341"/>
                </a:lnTo>
                <a:lnTo>
                  <a:pt x="2022" y="322"/>
                </a:lnTo>
                <a:lnTo>
                  <a:pt x="1954" y="306"/>
                </a:lnTo>
                <a:lnTo>
                  <a:pt x="1885" y="294"/>
                </a:lnTo>
                <a:lnTo>
                  <a:pt x="1815" y="285"/>
                </a:lnTo>
                <a:lnTo>
                  <a:pt x="1743" y="279"/>
                </a:lnTo>
                <a:lnTo>
                  <a:pt x="1671" y="277"/>
                </a:lnTo>
                <a:close/>
                <a:moveTo>
                  <a:pt x="1671" y="3372"/>
                </a:moveTo>
                <a:lnTo>
                  <a:pt x="1585" y="3370"/>
                </a:lnTo>
                <a:lnTo>
                  <a:pt x="1500" y="3364"/>
                </a:lnTo>
                <a:lnTo>
                  <a:pt x="1416" y="3353"/>
                </a:lnTo>
                <a:lnTo>
                  <a:pt x="1334" y="3339"/>
                </a:lnTo>
                <a:lnTo>
                  <a:pt x="1254" y="3320"/>
                </a:lnTo>
                <a:lnTo>
                  <a:pt x="1175" y="3297"/>
                </a:lnTo>
                <a:lnTo>
                  <a:pt x="1097" y="3271"/>
                </a:lnTo>
                <a:lnTo>
                  <a:pt x="1021" y="3240"/>
                </a:lnTo>
                <a:lnTo>
                  <a:pt x="947" y="3207"/>
                </a:lnTo>
                <a:lnTo>
                  <a:pt x="876" y="3170"/>
                </a:lnTo>
                <a:lnTo>
                  <a:pt x="806" y="3130"/>
                </a:lnTo>
                <a:lnTo>
                  <a:pt x="738" y="3085"/>
                </a:lnTo>
                <a:lnTo>
                  <a:pt x="672" y="3039"/>
                </a:lnTo>
                <a:lnTo>
                  <a:pt x="609" y="2988"/>
                </a:lnTo>
                <a:lnTo>
                  <a:pt x="548" y="2936"/>
                </a:lnTo>
                <a:lnTo>
                  <a:pt x="491" y="2879"/>
                </a:lnTo>
                <a:lnTo>
                  <a:pt x="435" y="2821"/>
                </a:lnTo>
                <a:lnTo>
                  <a:pt x="382" y="2761"/>
                </a:lnTo>
                <a:lnTo>
                  <a:pt x="333" y="2696"/>
                </a:lnTo>
                <a:lnTo>
                  <a:pt x="286" y="2630"/>
                </a:lnTo>
                <a:lnTo>
                  <a:pt x="243" y="2562"/>
                </a:lnTo>
                <a:lnTo>
                  <a:pt x="203" y="2491"/>
                </a:lnTo>
                <a:lnTo>
                  <a:pt x="165" y="2419"/>
                </a:lnTo>
                <a:lnTo>
                  <a:pt x="132" y="2344"/>
                </a:lnTo>
                <a:lnTo>
                  <a:pt x="101" y="2268"/>
                </a:lnTo>
                <a:lnTo>
                  <a:pt x="75" y="2189"/>
                </a:lnTo>
                <a:lnTo>
                  <a:pt x="53" y="2109"/>
                </a:lnTo>
                <a:lnTo>
                  <a:pt x="34" y="2028"/>
                </a:lnTo>
                <a:lnTo>
                  <a:pt x="20" y="1944"/>
                </a:lnTo>
                <a:lnTo>
                  <a:pt x="9" y="1859"/>
                </a:lnTo>
                <a:lnTo>
                  <a:pt x="2" y="1774"/>
                </a:lnTo>
                <a:lnTo>
                  <a:pt x="0" y="1687"/>
                </a:lnTo>
                <a:lnTo>
                  <a:pt x="2" y="1600"/>
                </a:lnTo>
                <a:lnTo>
                  <a:pt x="9" y="1514"/>
                </a:lnTo>
                <a:lnTo>
                  <a:pt x="20" y="1430"/>
                </a:lnTo>
                <a:lnTo>
                  <a:pt x="34" y="1346"/>
                </a:lnTo>
                <a:lnTo>
                  <a:pt x="53" y="1264"/>
                </a:lnTo>
                <a:lnTo>
                  <a:pt x="75" y="1185"/>
                </a:lnTo>
                <a:lnTo>
                  <a:pt x="101" y="1106"/>
                </a:lnTo>
                <a:lnTo>
                  <a:pt x="132" y="1030"/>
                </a:lnTo>
                <a:lnTo>
                  <a:pt x="165" y="955"/>
                </a:lnTo>
                <a:lnTo>
                  <a:pt x="203" y="882"/>
                </a:lnTo>
                <a:lnTo>
                  <a:pt x="243" y="812"/>
                </a:lnTo>
                <a:lnTo>
                  <a:pt x="286" y="743"/>
                </a:lnTo>
                <a:lnTo>
                  <a:pt x="333" y="678"/>
                </a:lnTo>
                <a:lnTo>
                  <a:pt x="382" y="613"/>
                </a:lnTo>
                <a:lnTo>
                  <a:pt x="435" y="553"/>
                </a:lnTo>
                <a:lnTo>
                  <a:pt x="491" y="494"/>
                </a:lnTo>
                <a:lnTo>
                  <a:pt x="548" y="438"/>
                </a:lnTo>
                <a:lnTo>
                  <a:pt x="609" y="385"/>
                </a:lnTo>
                <a:lnTo>
                  <a:pt x="672" y="335"/>
                </a:lnTo>
                <a:lnTo>
                  <a:pt x="738" y="288"/>
                </a:lnTo>
                <a:lnTo>
                  <a:pt x="806" y="244"/>
                </a:lnTo>
                <a:lnTo>
                  <a:pt x="876" y="204"/>
                </a:lnTo>
                <a:lnTo>
                  <a:pt x="947" y="167"/>
                </a:lnTo>
                <a:lnTo>
                  <a:pt x="1021" y="132"/>
                </a:lnTo>
                <a:lnTo>
                  <a:pt x="1097" y="103"/>
                </a:lnTo>
                <a:lnTo>
                  <a:pt x="1175" y="76"/>
                </a:lnTo>
                <a:lnTo>
                  <a:pt x="1254" y="54"/>
                </a:lnTo>
                <a:lnTo>
                  <a:pt x="1334" y="35"/>
                </a:lnTo>
                <a:lnTo>
                  <a:pt x="1416" y="19"/>
                </a:lnTo>
                <a:lnTo>
                  <a:pt x="1500" y="9"/>
                </a:lnTo>
                <a:lnTo>
                  <a:pt x="1585" y="2"/>
                </a:lnTo>
                <a:lnTo>
                  <a:pt x="1671" y="0"/>
                </a:lnTo>
                <a:lnTo>
                  <a:pt x="1757" y="2"/>
                </a:lnTo>
                <a:lnTo>
                  <a:pt x="1842" y="9"/>
                </a:lnTo>
                <a:lnTo>
                  <a:pt x="1926" y="19"/>
                </a:lnTo>
                <a:lnTo>
                  <a:pt x="2008" y="35"/>
                </a:lnTo>
                <a:lnTo>
                  <a:pt x="2088" y="54"/>
                </a:lnTo>
                <a:lnTo>
                  <a:pt x="2168" y="76"/>
                </a:lnTo>
                <a:lnTo>
                  <a:pt x="2246" y="103"/>
                </a:lnTo>
                <a:lnTo>
                  <a:pt x="2322" y="132"/>
                </a:lnTo>
                <a:lnTo>
                  <a:pt x="2396" y="167"/>
                </a:lnTo>
                <a:lnTo>
                  <a:pt x="2467" y="204"/>
                </a:lnTo>
                <a:lnTo>
                  <a:pt x="2537" y="244"/>
                </a:lnTo>
                <a:lnTo>
                  <a:pt x="2606" y="288"/>
                </a:lnTo>
                <a:lnTo>
                  <a:pt x="2671" y="335"/>
                </a:lnTo>
                <a:lnTo>
                  <a:pt x="2734" y="385"/>
                </a:lnTo>
                <a:lnTo>
                  <a:pt x="2795" y="438"/>
                </a:lnTo>
                <a:lnTo>
                  <a:pt x="2852" y="494"/>
                </a:lnTo>
                <a:lnTo>
                  <a:pt x="2908" y="553"/>
                </a:lnTo>
                <a:lnTo>
                  <a:pt x="2961" y="613"/>
                </a:lnTo>
                <a:lnTo>
                  <a:pt x="3010" y="678"/>
                </a:lnTo>
                <a:lnTo>
                  <a:pt x="3057" y="743"/>
                </a:lnTo>
                <a:lnTo>
                  <a:pt x="3100" y="812"/>
                </a:lnTo>
                <a:lnTo>
                  <a:pt x="3139" y="882"/>
                </a:lnTo>
                <a:lnTo>
                  <a:pt x="3177" y="955"/>
                </a:lnTo>
                <a:lnTo>
                  <a:pt x="3210" y="1030"/>
                </a:lnTo>
                <a:lnTo>
                  <a:pt x="3239" y="1106"/>
                </a:lnTo>
                <a:lnTo>
                  <a:pt x="3266" y="1185"/>
                </a:lnTo>
                <a:lnTo>
                  <a:pt x="3289" y="1264"/>
                </a:lnTo>
                <a:lnTo>
                  <a:pt x="3307" y="1346"/>
                </a:lnTo>
                <a:lnTo>
                  <a:pt x="3322" y="1430"/>
                </a:lnTo>
                <a:lnTo>
                  <a:pt x="3332" y="1514"/>
                </a:lnTo>
                <a:lnTo>
                  <a:pt x="3339" y="1600"/>
                </a:lnTo>
                <a:lnTo>
                  <a:pt x="3342" y="1687"/>
                </a:lnTo>
                <a:lnTo>
                  <a:pt x="3339" y="1774"/>
                </a:lnTo>
                <a:lnTo>
                  <a:pt x="3332" y="1859"/>
                </a:lnTo>
                <a:lnTo>
                  <a:pt x="3322" y="1944"/>
                </a:lnTo>
                <a:lnTo>
                  <a:pt x="3307" y="2028"/>
                </a:lnTo>
                <a:lnTo>
                  <a:pt x="3289" y="2109"/>
                </a:lnTo>
                <a:lnTo>
                  <a:pt x="3266" y="2189"/>
                </a:lnTo>
                <a:lnTo>
                  <a:pt x="3239" y="2268"/>
                </a:lnTo>
                <a:lnTo>
                  <a:pt x="3210" y="2344"/>
                </a:lnTo>
                <a:lnTo>
                  <a:pt x="3177" y="2419"/>
                </a:lnTo>
                <a:lnTo>
                  <a:pt x="3139" y="2491"/>
                </a:lnTo>
                <a:lnTo>
                  <a:pt x="3100" y="2562"/>
                </a:lnTo>
                <a:lnTo>
                  <a:pt x="3057" y="2630"/>
                </a:lnTo>
                <a:lnTo>
                  <a:pt x="3010" y="2696"/>
                </a:lnTo>
                <a:lnTo>
                  <a:pt x="2961" y="2761"/>
                </a:lnTo>
                <a:lnTo>
                  <a:pt x="2908" y="2821"/>
                </a:lnTo>
                <a:lnTo>
                  <a:pt x="2852" y="2879"/>
                </a:lnTo>
                <a:lnTo>
                  <a:pt x="2795" y="2936"/>
                </a:lnTo>
                <a:lnTo>
                  <a:pt x="2734" y="2988"/>
                </a:lnTo>
                <a:lnTo>
                  <a:pt x="2671" y="3039"/>
                </a:lnTo>
                <a:lnTo>
                  <a:pt x="2606" y="3085"/>
                </a:lnTo>
                <a:lnTo>
                  <a:pt x="2537" y="3130"/>
                </a:lnTo>
                <a:lnTo>
                  <a:pt x="2467" y="3170"/>
                </a:lnTo>
                <a:lnTo>
                  <a:pt x="2396" y="3207"/>
                </a:lnTo>
                <a:lnTo>
                  <a:pt x="2322" y="3240"/>
                </a:lnTo>
                <a:lnTo>
                  <a:pt x="2246" y="3271"/>
                </a:lnTo>
                <a:lnTo>
                  <a:pt x="2168" y="3297"/>
                </a:lnTo>
                <a:lnTo>
                  <a:pt x="2088" y="3320"/>
                </a:lnTo>
                <a:lnTo>
                  <a:pt x="2008" y="3339"/>
                </a:lnTo>
                <a:lnTo>
                  <a:pt x="1926" y="3353"/>
                </a:lnTo>
                <a:lnTo>
                  <a:pt x="1842" y="3364"/>
                </a:lnTo>
                <a:lnTo>
                  <a:pt x="1757" y="3370"/>
                </a:lnTo>
                <a:lnTo>
                  <a:pt x="1671" y="33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sp>
        <p:nvSpPr>
          <p:cNvPr id="3201" name="bmkFldPresentationTitle"/>
          <p:cNvSpPr txBox="1">
            <a:spLocks noChangeArrowheads="1"/>
          </p:cNvSpPr>
          <p:nvPr userDrawn="1"/>
        </p:nvSpPr>
        <p:spPr bwMode="auto">
          <a:xfrm>
            <a:off x="6300000" y="262800"/>
            <a:ext cx="1482725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000" noProof="0">
                <a:solidFill>
                  <a:schemeClr val="tx2"/>
                </a:solidFill>
                <a:latin typeface="Arial" charset="0"/>
              </a:rPr>
              <a:t>BAU Transport</a:t>
            </a:r>
            <a:endParaRPr lang="da-DK" sz="1000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02" name="bmkFldAuthorName"/>
          <p:cNvSpPr txBox="1">
            <a:spLocks noChangeArrowheads="1"/>
          </p:cNvSpPr>
          <p:nvPr userDrawn="1"/>
        </p:nvSpPr>
        <p:spPr bwMode="auto">
          <a:xfrm>
            <a:off x="2052000" y="262799"/>
            <a:ext cx="3769200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da-DK" sz="1000" b="1" noProof="0">
                <a:solidFill>
                  <a:schemeClr val="bg1"/>
                </a:solidFill>
                <a:latin typeface="Arial" charset="0"/>
              </a:rPr>
              <a:t>Bent Horn Andersen</a:t>
            </a:r>
            <a:endParaRPr lang="da-DK" sz="1000" b="1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03" name="bmkFldDay"/>
          <p:cNvSpPr>
            <a:spLocks noChangeArrowheads="1"/>
          </p:cNvSpPr>
          <p:nvPr userDrawn="1"/>
        </p:nvSpPr>
        <p:spPr bwMode="auto">
          <a:xfrm>
            <a:off x="7812000" y="262800"/>
            <a:ext cx="252412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22.</a:t>
            </a:r>
            <a:endParaRPr lang="da-DK" sz="800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04" name="bmkFldMonth"/>
          <p:cNvSpPr>
            <a:spLocks noChangeArrowheads="1"/>
          </p:cNvSpPr>
          <p:nvPr userDrawn="1"/>
        </p:nvSpPr>
        <p:spPr bwMode="auto">
          <a:xfrm>
            <a:off x="8118000" y="262800"/>
            <a:ext cx="252412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Okt.</a:t>
            </a:r>
            <a:endParaRPr lang="da-DK" sz="800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05" name="bmkFldYear"/>
          <p:cNvSpPr>
            <a:spLocks noChangeArrowheads="1"/>
          </p:cNvSpPr>
          <p:nvPr userDrawn="1"/>
        </p:nvSpPr>
        <p:spPr bwMode="auto">
          <a:xfrm>
            <a:off x="8424000" y="262800"/>
            <a:ext cx="252413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 19</a:t>
            </a:r>
            <a:endParaRPr lang="da-DK" sz="800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" name="Freeform 101"/>
          <p:cNvSpPr>
            <a:spLocks noEditPoints="1"/>
          </p:cNvSpPr>
          <p:nvPr userDrawn="1"/>
        </p:nvSpPr>
        <p:spPr bwMode="auto">
          <a:xfrm>
            <a:off x="540000" y="1494000"/>
            <a:ext cx="661224" cy="661224"/>
          </a:xfrm>
          <a:custGeom>
            <a:avLst/>
            <a:gdLst/>
            <a:ahLst/>
            <a:cxnLst>
              <a:cxn ang="0">
                <a:pos x="11870" y="8228"/>
              </a:cxn>
              <a:cxn ang="0">
                <a:pos x="10653" y="10238"/>
              </a:cxn>
              <a:cxn ang="0">
                <a:pos x="8776" y="11638"/>
              </a:cxn>
              <a:cxn ang="0">
                <a:pos x="6436" y="12233"/>
              </a:cxn>
              <a:cxn ang="0">
                <a:pos x="4013" y="11871"/>
              </a:cxn>
              <a:cxn ang="0">
                <a:pos x="2002" y="10654"/>
              </a:cxn>
              <a:cxn ang="0">
                <a:pos x="602" y="8777"/>
              </a:cxn>
              <a:cxn ang="0">
                <a:pos x="7" y="6437"/>
              </a:cxn>
              <a:cxn ang="0">
                <a:pos x="371" y="4014"/>
              </a:cxn>
              <a:cxn ang="0">
                <a:pos x="1588" y="2003"/>
              </a:cxn>
              <a:cxn ang="0">
                <a:pos x="3464" y="603"/>
              </a:cxn>
              <a:cxn ang="0">
                <a:pos x="5804" y="8"/>
              </a:cxn>
              <a:cxn ang="0">
                <a:pos x="8227" y="372"/>
              </a:cxn>
              <a:cxn ang="0">
                <a:pos x="10237" y="1589"/>
              </a:cxn>
              <a:cxn ang="0">
                <a:pos x="11637" y="3465"/>
              </a:cxn>
              <a:cxn ang="0">
                <a:pos x="12232" y="5805"/>
              </a:cxn>
              <a:cxn ang="0">
                <a:pos x="883" y="7750"/>
              </a:cxn>
              <a:cxn ang="0">
                <a:pos x="1889" y="9598"/>
              </a:cxn>
              <a:cxn ang="0">
                <a:pos x="3505" y="10921"/>
              </a:cxn>
              <a:cxn ang="0">
                <a:pos x="5559" y="11547"/>
              </a:cxn>
              <a:cxn ang="0">
                <a:pos x="7744" y="11331"/>
              </a:cxn>
              <a:cxn ang="0">
                <a:pos x="9591" y="10336"/>
              </a:cxn>
              <a:cxn ang="0">
                <a:pos x="10917" y="8730"/>
              </a:cxn>
              <a:cxn ang="0">
                <a:pos x="11546" y="6682"/>
              </a:cxn>
              <a:cxn ang="0">
                <a:pos x="11329" y="4490"/>
              </a:cxn>
              <a:cxn ang="0">
                <a:pos x="10330" y="2638"/>
              </a:cxn>
              <a:cxn ang="0">
                <a:pos x="8722" y="1310"/>
              </a:cxn>
              <a:cxn ang="0">
                <a:pos x="6679" y="681"/>
              </a:cxn>
              <a:cxn ang="0">
                <a:pos x="4488" y="898"/>
              </a:cxn>
              <a:cxn ang="0">
                <a:pos x="2631" y="1898"/>
              </a:cxn>
              <a:cxn ang="0">
                <a:pos x="1298" y="3510"/>
              </a:cxn>
              <a:cxn ang="0">
                <a:pos x="665" y="5560"/>
              </a:cxn>
              <a:cxn ang="0">
                <a:pos x="2358" y="6137"/>
              </a:cxn>
              <a:cxn ang="0">
                <a:pos x="2312" y="6000"/>
              </a:cxn>
              <a:cxn ang="0">
                <a:pos x="2320" y="5867"/>
              </a:cxn>
              <a:cxn ang="0">
                <a:pos x="2382" y="5744"/>
              </a:cxn>
              <a:cxn ang="0">
                <a:pos x="2481" y="5651"/>
              </a:cxn>
              <a:cxn ang="0">
                <a:pos x="2602" y="5601"/>
              </a:cxn>
              <a:cxn ang="0">
                <a:pos x="2726" y="5606"/>
              </a:cxn>
              <a:cxn ang="0">
                <a:pos x="2843" y="5668"/>
              </a:cxn>
              <a:cxn ang="0">
                <a:pos x="5771" y="2257"/>
              </a:cxn>
              <a:cxn ang="0">
                <a:pos x="5819" y="2140"/>
              </a:cxn>
              <a:cxn ang="0">
                <a:pos x="5910" y="2061"/>
              </a:cxn>
              <a:cxn ang="0">
                <a:pos x="6027" y="2020"/>
              </a:cxn>
              <a:cxn ang="0">
                <a:pos x="6153" y="2015"/>
              </a:cxn>
              <a:cxn ang="0">
                <a:pos x="6274" y="2047"/>
              </a:cxn>
              <a:cxn ang="0">
                <a:pos x="6374" y="2118"/>
              </a:cxn>
              <a:cxn ang="0">
                <a:pos x="6434" y="2224"/>
              </a:cxn>
              <a:cxn ang="0">
                <a:pos x="9321" y="5695"/>
              </a:cxn>
              <a:cxn ang="0">
                <a:pos x="9438" y="5615"/>
              </a:cxn>
              <a:cxn ang="0">
                <a:pos x="9565" y="5598"/>
              </a:cxn>
              <a:cxn ang="0">
                <a:pos x="9686" y="5633"/>
              </a:cxn>
              <a:cxn ang="0">
                <a:pos x="9786" y="5717"/>
              </a:cxn>
              <a:cxn ang="0">
                <a:pos x="9853" y="5834"/>
              </a:cxn>
              <a:cxn ang="0">
                <a:pos x="9874" y="5967"/>
              </a:cxn>
              <a:cxn ang="0">
                <a:pos x="9845" y="6103"/>
              </a:cxn>
              <a:cxn ang="0">
                <a:pos x="6376" y="9918"/>
              </a:cxn>
              <a:cxn ang="0">
                <a:pos x="6246" y="10013"/>
              </a:cxn>
              <a:cxn ang="0">
                <a:pos x="6106" y="10045"/>
              </a:cxn>
              <a:cxn ang="0">
                <a:pos x="5964" y="10013"/>
              </a:cxn>
              <a:cxn ang="0">
                <a:pos x="5823" y="9918"/>
              </a:cxn>
            </a:cxnLst>
            <a:rect l="0" t="0" r="r" b="b"/>
            <a:pathLst>
              <a:path w="12240" h="12241">
                <a:moveTo>
                  <a:pt x="12240" y="6121"/>
                </a:moveTo>
                <a:lnTo>
                  <a:pt x="12232" y="6437"/>
                </a:lnTo>
                <a:lnTo>
                  <a:pt x="12208" y="6748"/>
                </a:lnTo>
                <a:lnTo>
                  <a:pt x="12170" y="7054"/>
                </a:lnTo>
                <a:lnTo>
                  <a:pt x="12116" y="7356"/>
                </a:lnTo>
                <a:lnTo>
                  <a:pt x="12048" y="7653"/>
                </a:lnTo>
                <a:lnTo>
                  <a:pt x="11966" y="7943"/>
                </a:lnTo>
                <a:lnTo>
                  <a:pt x="11870" y="8228"/>
                </a:lnTo>
                <a:lnTo>
                  <a:pt x="11760" y="8505"/>
                </a:lnTo>
                <a:lnTo>
                  <a:pt x="11637" y="8777"/>
                </a:lnTo>
                <a:lnTo>
                  <a:pt x="11503" y="9041"/>
                </a:lnTo>
                <a:lnTo>
                  <a:pt x="11356" y="9298"/>
                </a:lnTo>
                <a:lnTo>
                  <a:pt x="11196" y="9545"/>
                </a:lnTo>
                <a:lnTo>
                  <a:pt x="11026" y="9786"/>
                </a:lnTo>
                <a:lnTo>
                  <a:pt x="10844" y="10016"/>
                </a:lnTo>
                <a:lnTo>
                  <a:pt x="10653" y="10238"/>
                </a:lnTo>
                <a:lnTo>
                  <a:pt x="10450" y="10451"/>
                </a:lnTo>
                <a:lnTo>
                  <a:pt x="10237" y="10654"/>
                </a:lnTo>
                <a:lnTo>
                  <a:pt x="10015" y="10845"/>
                </a:lnTo>
                <a:lnTo>
                  <a:pt x="9784" y="11027"/>
                </a:lnTo>
                <a:lnTo>
                  <a:pt x="9544" y="11197"/>
                </a:lnTo>
                <a:lnTo>
                  <a:pt x="9297" y="11357"/>
                </a:lnTo>
                <a:lnTo>
                  <a:pt x="9040" y="11503"/>
                </a:lnTo>
                <a:lnTo>
                  <a:pt x="8776" y="11638"/>
                </a:lnTo>
                <a:lnTo>
                  <a:pt x="8504" y="11761"/>
                </a:lnTo>
                <a:lnTo>
                  <a:pt x="8227" y="11871"/>
                </a:lnTo>
                <a:lnTo>
                  <a:pt x="7943" y="11967"/>
                </a:lnTo>
                <a:lnTo>
                  <a:pt x="7652" y="12049"/>
                </a:lnTo>
                <a:lnTo>
                  <a:pt x="7355" y="12117"/>
                </a:lnTo>
                <a:lnTo>
                  <a:pt x="7053" y="12171"/>
                </a:lnTo>
                <a:lnTo>
                  <a:pt x="6747" y="12209"/>
                </a:lnTo>
                <a:lnTo>
                  <a:pt x="6436" y="12233"/>
                </a:lnTo>
                <a:lnTo>
                  <a:pt x="6120" y="12241"/>
                </a:lnTo>
                <a:lnTo>
                  <a:pt x="5804" y="12233"/>
                </a:lnTo>
                <a:lnTo>
                  <a:pt x="5493" y="12209"/>
                </a:lnTo>
                <a:lnTo>
                  <a:pt x="5186" y="12171"/>
                </a:lnTo>
                <a:lnTo>
                  <a:pt x="4885" y="12117"/>
                </a:lnTo>
                <a:lnTo>
                  <a:pt x="4589" y="12049"/>
                </a:lnTo>
                <a:lnTo>
                  <a:pt x="4298" y="11967"/>
                </a:lnTo>
                <a:lnTo>
                  <a:pt x="4013" y="11871"/>
                </a:lnTo>
                <a:lnTo>
                  <a:pt x="3735" y="11761"/>
                </a:lnTo>
                <a:lnTo>
                  <a:pt x="3464" y="11638"/>
                </a:lnTo>
                <a:lnTo>
                  <a:pt x="3200" y="11503"/>
                </a:lnTo>
                <a:lnTo>
                  <a:pt x="2944" y="11357"/>
                </a:lnTo>
                <a:lnTo>
                  <a:pt x="2696" y="11197"/>
                </a:lnTo>
                <a:lnTo>
                  <a:pt x="2456" y="11027"/>
                </a:lnTo>
                <a:lnTo>
                  <a:pt x="2224" y="10845"/>
                </a:lnTo>
                <a:lnTo>
                  <a:pt x="2002" y="10654"/>
                </a:lnTo>
                <a:lnTo>
                  <a:pt x="1790" y="10451"/>
                </a:lnTo>
                <a:lnTo>
                  <a:pt x="1588" y="10238"/>
                </a:lnTo>
                <a:lnTo>
                  <a:pt x="1395" y="10016"/>
                </a:lnTo>
                <a:lnTo>
                  <a:pt x="1214" y="9786"/>
                </a:lnTo>
                <a:lnTo>
                  <a:pt x="1043" y="9545"/>
                </a:lnTo>
                <a:lnTo>
                  <a:pt x="884" y="9298"/>
                </a:lnTo>
                <a:lnTo>
                  <a:pt x="737" y="9041"/>
                </a:lnTo>
                <a:lnTo>
                  <a:pt x="602" y="8777"/>
                </a:lnTo>
                <a:lnTo>
                  <a:pt x="480" y="8505"/>
                </a:lnTo>
                <a:lnTo>
                  <a:pt x="371" y="8228"/>
                </a:lnTo>
                <a:lnTo>
                  <a:pt x="274" y="7943"/>
                </a:lnTo>
                <a:lnTo>
                  <a:pt x="193" y="7653"/>
                </a:lnTo>
                <a:lnTo>
                  <a:pt x="124" y="7356"/>
                </a:lnTo>
                <a:lnTo>
                  <a:pt x="70" y="7054"/>
                </a:lnTo>
                <a:lnTo>
                  <a:pt x="31" y="6748"/>
                </a:lnTo>
                <a:lnTo>
                  <a:pt x="7" y="6437"/>
                </a:lnTo>
                <a:lnTo>
                  <a:pt x="0" y="6121"/>
                </a:lnTo>
                <a:lnTo>
                  <a:pt x="7" y="5805"/>
                </a:lnTo>
                <a:lnTo>
                  <a:pt x="31" y="5494"/>
                </a:lnTo>
                <a:lnTo>
                  <a:pt x="70" y="5187"/>
                </a:lnTo>
                <a:lnTo>
                  <a:pt x="124" y="4886"/>
                </a:lnTo>
                <a:lnTo>
                  <a:pt x="193" y="4590"/>
                </a:lnTo>
                <a:lnTo>
                  <a:pt x="274" y="4299"/>
                </a:lnTo>
                <a:lnTo>
                  <a:pt x="371" y="4014"/>
                </a:lnTo>
                <a:lnTo>
                  <a:pt x="480" y="3736"/>
                </a:lnTo>
                <a:lnTo>
                  <a:pt x="602" y="3465"/>
                </a:lnTo>
                <a:lnTo>
                  <a:pt x="737" y="3201"/>
                </a:lnTo>
                <a:lnTo>
                  <a:pt x="884" y="2945"/>
                </a:lnTo>
                <a:lnTo>
                  <a:pt x="1043" y="2696"/>
                </a:lnTo>
                <a:lnTo>
                  <a:pt x="1214" y="2457"/>
                </a:lnTo>
                <a:lnTo>
                  <a:pt x="1395" y="2225"/>
                </a:lnTo>
                <a:lnTo>
                  <a:pt x="1588" y="2003"/>
                </a:lnTo>
                <a:lnTo>
                  <a:pt x="1790" y="1791"/>
                </a:lnTo>
                <a:lnTo>
                  <a:pt x="2002" y="1589"/>
                </a:lnTo>
                <a:lnTo>
                  <a:pt x="2224" y="1396"/>
                </a:lnTo>
                <a:lnTo>
                  <a:pt x="2456" y="1215"/>
                </a:lnTo>
                <a:lnTo>
                  <a:pt x="2696" y="1044"/>
                </a:lnTo>
                <a:lnTo>
                  <a:pt x="2944" y="885"/>
                </a:lnTo>
                <a:lnTo>
                  <a:pt x="3200" y="738"/>
                </a:lnTo>
                <a:lnTo>
                  <a:pt x="3464" y="603"/>
                </a:lnTo>
                <a:lnTo>
                  <a:pt x="3735" y="481"/>
                </a:lnTo>
                <a:lnTo>
                  <a:pt x="4013" y="372"/>
                </a:lnTo>
                <a:lnTo>
                  <a:pt x="4298" y="275"/>
                </a:lnTo>
                <a:lnTo>
                  <a:pt x="4589" y="193"/>
                </a:lnTo>
                <a:lnTo>
                  <a:pt x="4885" y="125"/>
                </a:lnTo>
                <a:lnTo>
                  <a:pt x="5186" y="71"/>
                </a:lnTo>
                <a:lnTo>
                  <a:pt x="5493" y="32"/>
                </a:lnTo>
                <a:lnTo>
                  <a:pt x="5804" y="8"/>
                </a:lnTo>
                <a:lnTo>
                  <a:pt x="6120" y="0"/>
                </a:lnTo>
                <a:lnTo>
                  <a:pt x="6436" y="8"/>
                </a:lnTo>
                <a:lnTo>
                  <a:pt x="6747" y="32"/>
                </a:lnTo>
                <a:lnTo>
                  <a:pt x="7053" y="71"/>
                </a:lnTo>
                <a:lnTo>
                  <a:pt x="7355" y="125"/>
                </a:lnTo>
                <a:lnTo>
                  <a:pt x="7652" y="193"/>
                </a:lnTo>
                <a:lnTo>
                  <a:pt x="7943" y="275"/>
                </a:lnTo>
                <a:lnTo>
                  <a:pt x="8227" y="372"/>
                </a:lnTo>
                <a:lnTo>
                  <a:pt x="8504" y="481"/>
                </a:lnTo>
                <a:lnTo>
                  <a:pt x="8776" y="603"/>
                </a:lnTo>
                <a:lnTo>
                  <a:pt x="9040" y="738"/>
                </a:lnTo>
                <a:lnTo>
                  <a:pt x="9297" y="885"/>
                </a:lnTo>
                <a:lnTo>
                  <a:pt x="9544" y="1044"/>
                </a:lnTo>
                <a:lnTo>
                  <a:pt x="9784" y="1215"/>
                </a:lnTo>
                <a:lnTo>
                  <a:pt x="10015" y="1396"/>
                </a:lnTo>
                <a:lnTo>
                  <a:pt x="10237" y="1589"/>
                </a:lnTo>
                <a:lnTo>
                  <a:pt x="10450" y="1791"/>
                </a:lnTo>
                <a:lnTo>
                  <a:pt x="10653" y="2003"/>
                </a:lnTo>
                <a:lnTo>
                  <a:pt x="10844" y="2225"/>
                </a:lnTo>
                <a:lnTo>
                  <a:pt x="11026" y="2457"/>
                </a:lnTo>
                <a:lnTo>
                  <a:pt x="11196" y="2696"/>
                </a:lnTo>
                <a:lnTo>
                  <a:pt x="11356" y="2945"/>
                </a:lnTo>
                <a:lnTo>
                  <a:pt x="11503" y="3201"/>
                </a:lnTo>
                <a:lnTo>
                  <a:pt x="11637" y="3465"/>
                </a:lnTo>
                <a:lnTo>
                  <a:pt x="11760" y="3736"/>
                </a:lnTo>
                <a:lnTo>
                  <a:pt x="11870" y="4014"/>
                </a:lnTo>
                <a:lnTo>
                  <a:pt x="11966" y="4299"/>
                </a:lnTo>
                <a:lnTo>
                  <a:pt x="12048" y="4590"/>
                </a:lnTo>
                <a:lnTo>
                  <a:pt x="12116" y="4886"/>
                </a:lnTo>
                <a:lnTo>
                  <a:pt x="12170" y="5187"/>
                </a:lnTo>
                <a:lnTo>
                  <a:pt x="12208" y="5494"/>
                </a:lnTo>
                <a:lnTo>
                  <a:pt x="12232" y="5805"/>
                </a:lnTo>
                <a:lnTo>
                  <a:pt x="12240" y="6121"/>
                </a:lnTo>
                <a:close/>
                <a:moveTo>
                  <a:pt x="638" y="6121"/>
                </a:moveTo>
                <a:lnTo>
                  <a:pt x="645" y="6403"/>
                </a:lnTo>
                <a:lnTo>
                  <a:pt x="665" y="6682"/>
                </a:lnTo>
                <a:lnTo>
                  <a:pt x="700" y="6956"/>
                </a:lnTo>
                <a:lnTo>
                  <a:pt x="748" y="7226"/>
                </a:lnTo>
                <a:lnTo>
                  <a:pt x="810" y="7491"/>
                </a:lnTo>
                <a:lnTo>
                  <a:pt x="883" y="7750"/>
                </a:lnTo>
                <a:lnTo>
                  <a:pt x="969" y="8004"/>
                </a:lnTo>
                <a:lnTo>
                  <a:pt x="1068" y="8253"/>
                </a:lnTo>
                <a:lnTo>
                  <a:pt x="1177" y="8494"/>
                </a:lnTo>
                <a:lnTo>
                  <a:pt x="1298" y="8730"/>
                </a:lnTo>
                <a:lnTo>
                  <a:pt x="1430" y="8958"/>
                </a:lnTo>
                <a:lnTo>
                  <a:pt x="1572" y="9179"/>
                </a:lnTo>
                <a:lnTo>
                  <a:pt x="1726" y="9393"/>
                </a:lnTo>
                <a:lnTo>
                  <a:pt x="1889" y="9598"/>
                </a:lnTo>
                <a:lnTo>
                  <a:pt x="2060" y="9796"/>
                </a:lnTo>
                <a:lnTo>
                  <a:pt x="2242" y="9985"/>
                </a:lnTo>
                <a:lnTo>
                  <a:pt x="2432" y="10165"/>
                </a:lnTo>
                <a:lnTo>
                  <a:pt x="2631" y="10336"/>
                </a:lnTo>
                <a:lnTo>
                  <a:pt x="2838" y="10497"/>
                </a:lnTo>
                <a:lnTo>
                  <a:pt x="3053" y="10649"/>
                </a:lnTo>
                <a:lnTo>
                  <a:pt x="3275" y="10790"/>
                </a:lnTo>
                <a:lnTo>
                  <a:pt x="3505" y="10921"/>
                </a:lnTo>
                <a:lnTo>
                  <a:pt x="3741" y="11041"/>
                </a:lnTo>
                <a:lnTo>
                  <a:pt x="3985" y="11149"/>
                </a:lnTo>
                <a:lnTo>
                  <a:pt x="4233" y="11246"/>
                </a:lnTo>
                <a:lnTo>
                  <a:pt x="4488" y="11331"/>
                </a:lnTo>
                <a:lnTo>
                  <a:pt x="4748" y="11405"/>
                </a:lnTo>
                <a:lnTo>
                  <a:pt x="5014" y="11465"/>
                </a:lnTo>
                <a:lnTo>
                  <a:pt x="5285" y="11512"/>
                </a:lnTo>
                <a:lnTo>
                  <a:pt x="5559" y="11547"/>
                </a:lnTo>
                <a:lnTo>
                  <a:pt x="5837" y="11568"/>
                </a:lnTo>
                <a:lnTo>
                  <a:pt x="6120" y="11575"/>
                </a:lnTo>
                <a:lnTo>
                  <a:pt x="6401" y="11568"/>
                </a:lnTo>
                <a:lnTo>
                  <a:pt x="6679" y="11547"/>
                </a:lnTo>
                <a:lnTo>
                  <a:pt x="6952" y="11512"/>
                </a:lnTo>
                <a:lnTo>
                  <a:pt x="7221" y="11465"/>
                </a:lnTo>
                <a:lnTo>
                  <a:pt x="7485" y="11405"/>
                </a:lnTo>
                <a:lnTo>
                  <a:pt x="7744" y="11331"/>
                </a:lnTo>
                <a:lnTo>
                  <a:pt x="7998" y="11246"/>
                </a:lnTo>
                <a:lnTo>
                  <a:pt x="8245" y="11149"/>
                </a:lnTo>
                <a:lnTo>
                  <a:pt x="8487" y="11041"/>
                </a:lnTo>
                <a:lnTo>
                  <a:pt x="8722" y="10921"/>
                </a:lnTo>
                <a:lnTo>
                  <a:pt x="8951" y="10790"/>
                </a:lnTo>
                <a:lnTo>
                  <a:pt x="9172" y="10649"/>
                </a:lnTo>
                <a:lnTo>
                  <a:pt x="9386" y="10497"/>
                </a:lnTo>
                <a:lnTo>
                  <a:pt x="9591" y="10336"/>
                </a:lnTo>
                <a:lnTo>
                  <a:pt x="9790" y="10165"/>
                </a:lnTo>
                <a:lnTo>
                  <a:pt x="9979" y="9985"/>
                </a:lnTo>
                <a:lnTo>
                  <a:pt x="10159" y="9796"/>
                </a:lnTo>
                <a:lnTo>
                  <a:pt x="10330" y="9598"/>
                </a:lnTo>
                <a:lnTo>
                  <a:pt x="10492" y="9393"/>
                </a:lnTo>
                <a:lnTo>
                  <a:pt x="10645" y="9179"/>
                </a:lnTo>
                <a:lnTo>
                  <a:pt x="10786" y="8958"/>
                </a:lnTo>
                <a:lnTo>
                  <a:pt x="10917" y="8730"/>
                </a:lnTo>
                <a:lnTo>
                  <a:pt x="11038" y="8494"/>
                </a:lnTo>
                <a:lnTo>
                  <a:pt x="11147" y="8253"/>
                </a:lnTo>
                <a:lnTo>
                  <a:pt x="11244" y="8004"/>
                </a:lnTo>
                <a:lnTo>
                  <a:pt x="11329" y="7750"/>
                </a:lnTo>
                <a:lnTo>
                  <a:pt x="11403" y="7491"/>
                </a:lnTo>
                <a:lnTo>
                  <a:pt x="11464" y="7226"/>
                </a:lnTo>
                <a:lnTo>
                  <a:pt x="11511" y="6956"/>
                </a:lnTo>
                <a:lnTo>
                  <a:pt x="11546" y="6682"/>
                </a:lnTo>
                <a:lnTo>
                  <a:pt x="11568" y="6403"/>
                </a:lnTo>
                <a:lnTo>
                  <a:pt x="11575" y="6121"/>
                </a:lnTo>
                <a:lnTo>
                  <a:pt x="11568" y="5838"/>
                </a:lnTo>
                <a:lnTo>
                  <a:pt x="11546" y="5560"/>
                </a:lnTo>
                <a:lnTo>
                  <a:pt x="11511" y="5285"/>
                </a:lnTo>
                <a:lnTo>
                  <a:pt x="11464" y="5015"/>
                </a:lnTo>
                <a:lnTo>
                  <a:pt x="11403" y="4750"/>
                </a:lnTo>
                <a:lnTo>
                  <a:pt x="11329" y="4490"/>
                </a:lnTo>
                <a:lnTo>
                  <a:pt x="11244" y="4236"/>
                </a:lnTo>
                <a:lnTo>
                  <a:pt x="11147" y="3988"/>
                </a:lnTo>
                <a:lnTo>
                  <a:pt x="11038" y="3745"/>
                </a:lnTo>
                <a:lnTo>
                  <a:pt x="10917" y="3510"/>
                </a:lnTo>
                <a:lnTo>
                  <a:pt x="10786" y="3280"/>
                </a:lnTo>
                <a:lnTo>
                  <a:pt x="10645" y="3058"/>
                </a:lnTo>
                <a:lnTo>
                  <a:pt x="10492" y="2844"/>
                </a:lnTo>
                <a:lnTo>
                  <a:pt x="10330" y="2638"/>
                </a:lnTo>
                <a:lnTo>
                  <a:pt x="10159" y="2439"/>
                </a:lnTo>
                <a:lnTo>
                  <a:pt x="9979" y="2250"/>
                </a:lnTo>
                <a:lnTo>
                  <a:pt x="9790" y="2069"/>
                </a:lnTo>
                <a:lnTo>
                  <a:pt x="9591" y="1898"/>
                </a:lnTo>
                <a:lnTo>
                  <a:pt x="9386" y="1735"/>
                </a:lnTo>
                <a:lnTo>
                  <a:pt x="9172" y="1584"/>
                </a:lnTo>
                <a:lnTo>
                  <a:pt x="8951" y="1441"/>
                </a:lnTo>
                <a:lnTo>
                  <a:pt x="8722" y="1310"/>
                </a:lnTo>
                <a:lnTo>
                  <a:pt x="8487" y="1189"/>
                </a:lnTo>
                <a:lnTo>
                  <a:pt x="8245" y="1081"/>
                </a:lnTo>
                <a:lnTo>
                  <a:pt x="7998" y="983"/>
                </a:lnTo>
                <a:lnTo>
                  <a:pt x="7744" y="898"/>
                </a:lnTo>
                <a:lnTo>
                  <a:pt x="7485" y="824"/>
                </a:lnTo>
                <a:lnTo>
                  <a:pt x="7221" y="763"/>
                </a:lnTo>
                <a:lnTo>
                  <a:pt x="6952" y="716"/>
                </a:lnTo>
                <a:lnTo>
                  <a:pt x="6679" y="681"/>
                </a:lnTo>
                <a:lnTo>
                  <a:pt x="6401" y="659"/>
                </a:lnTo>
                <a:lnTo>
                  <a:pt x="6120" y="652"/>
                </a:lnTo>
                <a:lnTo>
                  <a:pt x="5837" y="659"/>
                </a:lnTo>
                <a:lnTo>
                  <a:pt x="5559" y="681"/>
                </a:lnTo>
                <a:lnTo>
                  <a:pt x="5285" y="716"/>
                </a:lnTo>
                <a:lnTo>
                  <a:pt x="5014" y="763"/>
                </a:lnTo>
                <a:lnTo>
                  <a:pt x="4748" y="824"/>
                </a:lnTo>
                <a:lnTo>
                  <a:pt x="4488" y="898"/>
                </a:lnTo>
                <a:lnTo>
                  <a:pt x="4233" y="983"/>
                </a:lnTo>
                <a:lnTo>
                  <a:pt x="3985" y="1081"/>
                </a:lnTo>
                <a:lnTo>
                  <a:pt x="3741" y="1189"/>
                </a:lnTo>
                <a:lnTo>
                  <a:pt x="3505" y="1310"/>
                </a:lnTo>
                <a:lnTo>
                  <a:pt x="3275" y="1441"/>
                </a:lnTo>
                <a:lnTo>
                  <a:pt x="3053" y="1584"/>
                </a:lnTo>
                <a:lnTo>
                  <a:pt x="2838" y="1735"/>
                </a:lnTo>
                <a:lnTo>
                  <a:pt x="2631" y="1898"/>
                </a:lnTo>
                <a:lnTo>
                  <a:pt x="2432" y="2069"/>
                </a:lnTo>
                <a:lnTo>
                  <a:pt x="2242" y="2250"/>
                </a:lnTo>
                <a:lnTo>
                  <a:pt x="2060" y="2439"/>
                </a:lnTo>
                <a:lnTo>
                  <a:pt x="1889" y="2638"/>
                </a:lnTo>
                <a:lnTo>
                  <a:pt x="1726" y="2844"/>
                </a:lnTo>
                <a:lnTo>
                  <a:pt x="1572" y="3058"/>
                </a:lnTo>
                <a:lnTo>
                  <a:pt x="1430" y="3280"/>
                </a:lnTo>
                <a:lnTo>
                  <a:pt x="1298" y="3510"/>
                </a:lnTo>
                <a:lnTo>
                  <a:pt x="1177" y="3745"/>
                </a:lnTo>
                <a:lnTo>
                  <a:pt x="1068" y="3988"/>
                </a:lnTo>
                <a:lnTo>
                  <a:pt x="969" y="4236"/>
                </a:lnTo>
                <a:lnTo>
                  <a:pt x="883" y="4490"/>
                </a:lnTo>
                <a:lnTo>
                  <a:pt x="810" y="4750"/>
                </a:lnTo>
                <a:lnTo>
                  <a:pt x="748" y="5015"/>
                </a:lnTo>
                <a:lnTo>
                  <a:pt x="700" y="5285"/>
                </a:lnTo>
                <a:lnTo>
                  <a:pt x="665" y="5560"/>
                </a:lnTo>
                <a:lnTo>
                  <a:pt x="645" y="5838"/>
                </a:lnTo>
                <a:lnTo>
                  <a:pt x="638" y="6121"/>
                </a:lnTo>
                <a:close/>
                <a:moveTo>
                  <a:pt x="2423" y="6220"/>
                </a:moveTo>
                <a:lnTo>
                  <a:pt x="2407" y="6205"/>
                </a:lnTo>
                <a:lnTo>
                  <a:pt x="2393" y="6187"/>
                </a:lnTo>
                <a:lnTo>
                  <a:pt x="2381" y="6171"/>
                </a:lnTo>
                <a:lnTo>
                  <a:pt x="2369" y="6154"/>
                </a:lnTo>
                <a:lnTo>
                  <a:pt x="2358" y="6137"/>
                </a:lnTo>
                <a:lnTo>
                  <a:pt x="2349" y="6120"/>
                </a:lnTo>
                <a:lnTo>
                  <a:pt x="2341" y="6103"/>
                </a:lnTo>
                <a:lnTo>
                  <a:pt x="2334" y="6086"/>
                </a:lnTo>
                <a:lnTo>
                  <a:pt x="2328" y="6068"/>
                </a:lnTo>
                <a:lnTo>
                  <a:pt x="2323" y="6051"/>
                </a:lnTo>
                <a:lnTo>
                  <a:pt x="2318" y="6034"/>
                </a:lnTo>
                <a:lnTo>
                  <a:pt x="2315" y="6017"/>
                </a:lnTo>
                <a:lnTo>
                  <a:pt x="2312" y="6000"/>
                </a:lnTo>
                <a:lnTo>
                  <a:pt x="2310" y="5983"/>
                </a:lnTo>
                <a:lnTo>
                  <a:pt x="2309" y="5967"/>
                </a:lnTo>
                <a:lnTo>
                  <a:pt x="2309" y="5951"/>
                </a:lnTo>
                <a:lnTo>
                  <a:pt x="2309" y="5934"/>
                </a:lnTo>
                <a:lnTo>
                  <a:pt x="2311" y="5917"/>
                </a:lnTo>
                <a:lnTo>
                  <a:pt x="2313" y="5900"/>
                </a:lnTo>
                <a:lnTo>
                  <a:pt x="2316" y="5883"/>
                </a:lnTo>
                <a:lnTo>
                  <a:pt x="2320" y="5867"/>
                </a:lnTo>
                <a:lnTo>
                  <a:pt x="2326" y="5850"/>
                </a:lnTo>
                <a:lnTo>
                  <a:pt x="2332" y="5834"/>
                </a:lnTo>
                <a:lnTo>
                  <a:pt x="2338" y="5818"/>
                </a:lnTo>
                <a:lnTo>
                  <a:pt x="2346" y="5802"/>
                </a:lnTo>
                <a:lnTo>
                  <a:pt x="2353" y="5787"/>
                </a:lnTo>
                <a:lnTo>
                  <a:pt x="2362" y="5773"/>
                </a:lnTo>
                <a:lnTo>
                  <a:pt x="2372" y="5758"/>
                </a:lnTo>
                <a:lnTo>
                  <a:pt x="2382" y="5744"/>
                </a:lnTo>
                <a:lnTo>
                  <a:pt x="2392" y="5731"/>
                </a:lnTo>
                <a:lnTo>
                  <a:pt x="2403" y="5717"/>
                </a:lnTo>
                <a:lnTo>
                  <a:pt x="2416" y="5705"/>
                </a:lnTo>
                <a:lnTo>
                  <a:pt x="2428" y="5693"/>
                </a:lnTo>
                <a:lnTo>
                  <a:pt x="2440" y="5682"/>
                </a:lnTo>
                <a:lnTo>
                  <a:pt x="2454" y="5670"/>
                </a:lnTo>
                <a:lnTo>
                  <a:pt x="2467" y="5660"/>
                </a:lnTo>
                <a:lnTo>
                  <a:pt x="2481" y="5651"/>
                </a:lnTo>
                <a:lnTo>
                  <a:pt x="2494" y="5642"/>
                </a:lnTo>
                <a:lnTo>
                  <a:pt x="2510" y="5633"/>
                </a:lnTo>
                <a:lnTo>
                  <a:pt x="2524" y="5626"/>
                </a:lnTo>
                <a:lnTo>
                  <a:pt x="2539" y="5619"/>
                </a:lnTo>
                <a:lnTo>
                  <a:pt x="2555" y="5614"/>
                </a:lnTo>
                <a:lnTo>
                  <a:pt x="2570" y="5609"/>
                </a:lnTo>
                <a:lnTo>
                  <a:pt x="2586" y="5605"/>
                </a:lnTo>
                <a:lnTo>
                  <a:pt x="2602" y="5601"/>
                </a:lnTo>
                <a:lnTo>
                  <a:pt x="2617" y="5599"/>
                </a:lnTo>
                <a:lnTo>
                  <a:pt x="2634" y="5598"/>
                </a:lnTo>
                <a:lnTo>
                  <a:pt x="2649" y="5597"/>
                </a:lnTo>
                <a:lnTo>
                  <a:pt x="2665" y="5597"/>
                </a:lnTo>
                <a:lnTo>
                  <a:pt x="2681" y="5598"/>
                </a:lnTo>
                <a:lnTo>
                  <a:pt x="2696" y="5600"/>
                </a:lnTo>
                <a:lnTo>
                  <a:pt x="2710" y="5603"/>
                </a:lnTo>
                <a:lnTo>
                  <a:pt x="2726" y="5606"/>
                </a:lnTo>
                <a:lnTo>
                  <a:pt x="2740" y="5610"/>
                </a:lnTo>
                <a:lnTo>
                  <a:pt x="2754" y="5615"/>
                </a:lnTo>
                <a:lnTo>
                  <a:pt x="2770" y="5621"/>
                </a:lnTo>
                <a:lnTo>
                  <a:pt x="2784" y="5628"/>
                </a:lnTo>
                <a:lnTo>
                  <a:pt x="2798" y="5637"/>
                </a:lnTo>
                <a:lnTo>
                  <a:pt x="2814" y="5646"/>
                </a:lnTo>
                <a:lnTo>
                  <a:pt x="2828" y="5656"/>
                </a:lnTo>
                <a:lnTo>
                  <a:pt x="2843" y="5668"/>
                </a:lnTo>
                <a:lnTo>
                  <a:pt x="2859" y="5681"/>
                </a:lnTo>
                <a:lnTo>
                  <a:pt x="2874" y="5695"/>
                </a:lnTo>
                <a:lnTo>
                  <a:pt x="2890" y="5710"/>
                </a:lnTo>
                <a:lnTo>
                  <a:pt x="5766" y="8827"/>
                </a:lnTo>
                <a:lnTo>
                  <a:pt x="5766" y="2310"/>
                </a:lnTo>
                <a:lnTo>
                  <a:pt x="5767" y="2292"/>
                </a:lnTo>
                <a:lnTo>
                  <a:pt x="5768" y="2274"/>
                </a:lnTo>
                <a:lnTo>
                  <a:pt x="5771" y="2257"/>
                </a:lnTo>
                <a:lnTo>
                  <a:pt x="5774" y="2241"/>
                </a:lnTo>
                <a:lnTo>
                  <a:pt x="5778" y="2224"/>
                </a:lnTo>
                <a:lnTo>
                  <a:pt x="5783" y="2209"/>
                </a:lnTo>
                <a:lnTo>
                  <a:pt x="5788" y="2195"/>
                </a:lnTo>
                <a:lnTo>
                  <a:pt x="5795" y="2180"/>
                </a:lnTo>
                <a:lnTo>
                  <a:pt x="5802" y="2166"/>
                </a:lnTo>
                <a:lnTo>
                  <a:pt x="5811" y="2154"/>
                </a:lnTo>
                <a:lnTo>
                  <a:pt x="5819" y="2140"/>
                </a:lnTo>
                <a:lnTo>
                  <a:pt x="5829" y="2129"/>
                </a:lnTo>
                <a:lnTo>
                  <a:pt x="5838" y="2118"/>
                </a:lnTo>
                <a:lnTo>
                  <a:pt x="5849" y="2107"/>
                </a:lnTo>
                <a:lnTo>
                  <a:pt x="5861" y="2096"/>
                </a:lnTo>
                <a:lnTo>
                  <a:pt x="5872" y="2087"/>
                </a:lnTo>
                <a:lnTo>
                  <a:pt x="5884" y="2078"/>
                </a:lnTo>
                <a:lnTo>
                  <a:pt x="5897" y="2070"/>
                </a:lnTo>
                <a:lnTo>
                  <a:pt x="5910" y="2061"/>
                </a:lnTo>
                <a:lnTo>
                  <a:pt x="5923" y="2054"/>
                </a:lnTo>
                <a:lnTo>
                  <a:pt x="5938" y="2047"/>
                </a:lnTo>
                <a:lnTo>
                  <a:pt x="5952" y="2042"/>
                </a:lnTo>
                <a:lnTo>
                  <a:pt x="5966" y="2036"/>
                </a:lnTo>
                <a:lnTo>
                  <a:pt x="5982" y="2031"/>
                </a:lnTo>
                <a:lnTo>
                  <a:pt x="5996" y="2027"/>
                </a:lnTo>
                <a:lnTo>
                  <a:pt x="6011" y="2023"/>
                </a:lnTo>
                <a:lnTo>
                  <a:pt x="6027" y="2020"/>
                </a:lnTo>
                <a:lnTo>
                  <a:pt x="6043" y="2017"/>
                </a:lnTo>
                <a:lnTo>
                  <a:pt x="6058" y="2015"/>
                </a:lnTo>
                <a:lnTo>
                  <a:pt x="6074" y="2013"/>
                </a:lnTo>
                <a:lnTo>
                  <a:pt x="6090" y="2012"/>
                </a:lnTo>
                <a:lnTo>
                  <a:pt x="6106" y="2012"/>
                </a:lnTo>
                <a:lnTo>
                  <a:pt x="6122" y="2012"/>
                </a:lnTo>
                <a:lnTo>
                  <a:pt x="6138" y="2013"/>
                </a:lnTo>
                <a:lnTo>
                  <a:pt x="6153" y="2015"/>
                </a:lnTo>
                <a:lnTo>
                  <a:pt x="6170" y="2017"/>
                </a:lnTo>
                <a:lnTo>
                  <a:pt x="6185" y="2020"/>
                </a:lnTo>
                <a:lnTo>
                  <a:pt x="6201" y="2023"/>
                </a:lnTo>
                <a:lnTo>
                  <a:pt x="6216" y="2027"/>
                </a:lnTo>
                <a:lnTo>
                  <a:pt x="6231" y="2031"/>
                </a:lnTo>
                <a:lnTo>
                  <a:pt x="6246" y="2036"/>
                </a:lnTo>
                <a:lnTo>
                  <a:pt x="6260" y="2042"/>
                </a:lnTo>
                <a:lnTo>
                  <a:pt x="6274" y="2047"/>
                </a:lnTo>
                <a:lnTo>
                  <a:pt x="6289" y="2054"/>
                </a:lnTo>
                <a:lnTo>
                  <a:pt x="6302" y="2061"/>
                </a:lnTo>
                <a:lnTo>
                  <a:pt x="6315" y="2070"/>
                </a:lnTo>
                <a:lnTo>
                  <a:pt x="6327" y="2078"/>
                </a:lnTo>
                <a:lnTo>
                  <a:pt x="6340" y="2087"/>
                </a:lnTo>
                <a:lnTo>
                  <a:pt x="6351" y="2096"/>
                </a:lnTo>
                <a:lnTo>
                  <a:pt x="6362" y="2107"/>
                </a:lnTo>
                <a:lnTo>
                  <a:pt x="6374" y="2118"/>
                </a:lnTo>
                <a:lnTo>
                  <a:pt x="6383" y="2129"/>
                </a:lnTo>
                <a:lnTo>
                  <a:pt x="6393" y="2140"/>
                </a:lnTo>
                <a:lnTo>
                  <a:pt x="6401" y="2154"/>
                </a:lnTo>
                <a:lnTo>
                  <a:pt x="6409" y="2166"/>
                </a:lnTo>
                <a:lnTo>
                  <a:pt x="6417" y="2180"/>
                </a:lnTo>
                <a:lnTo>
                  <a:pt x="6424" y="2195"/>
                </a:lnTo>
                <a:lnTo>
                  <a:pt x="6429" y="2209"/>
                </a:lnTo>
                <a:lnTo>
                  <a:pt x="6434" y="2224"/>
                </a:lnTo>
                <a:lnTo>
                  <a:pt x="6438" y="2241"/>
                </a:lnTo>
                <a:lnTo>
                  <a:pt x="6442" y="2257"/>
                </a:lnTo>
                <a:lnTo>
                  <a:pt x="6444" y="2274"/>
                </a:lnTo>
                <a:lnTo>
                  <a:pt x="6445" y="2292"/>
                </a:lnTo>
                <a:lnTo>
                  <a:pt x="6446" y="2310"/>
                </a:lnTo>
                <a:lnTo>
                  <a:pt x="6446" y="8827"/>
                </a:lnTo>
                <a:lnTo>
                  <a:pt x="9308" y="5710"/>
                </a:lnTo>
                <a:lnTo>
                  <a:pt x="9321" y="5695"/>
                </a:lnTo>
                <a:lnTo>
                  <a:pt x="9335" y="5681"/>
                </a:lnTo>
                <a:lnTo>
                  <a:pt x="9349" y="5668"/>
                </a:lnTo>
                <a:lnTo>
                  <a:pt x="9363" y="5656"/>
                </a:lnTo>
                <a:lnTo>
                  <a:pt x="9377" y="5646"/>
                </a:lnTo>
                <a:lnTo>
                  <a:pt x="9393" y="5637"/>
                </a:lnTo>
                <a:lnTo>
                  <a:pt x="9407" y="5628"/>
                </a:lnTo>
                <a:lnTo>
                  <a:pt x="9423" y="5621"/>
                </a:lnTo>
                <a:lnTo>
                  <a:pt x="9438" y="5615"/>
                </a:lnTo>
                <a:lnTo>
                  <a:pt x="9453" y="5610"/>
                </a:lnTo>
                <a:lnTo>
                  <a:pt x="9470" y="5606"/>
                </a:lnTo>
                <a:lnTo>
                  <a:pt x="9485" y="5603"/>
                </a:lnTo>
                <a:lnTo>
                  <a:pt x="9501" y="5600"/>
                </a:lnTo>
                <a:lnTo>
                  <a:pt x="9517" y="5598"/>
                </a:lnTo>
                <a:lnTo>
                  <a:pt x="9533" y="5597"/>
                </a:lnTo>
                <a:lnTo>
                  <a:pt x="9548" y="5597"/>
                </a:lnTo>
                <a:lnTo>
                  <a:pt x="9565" y="5598"/>
                </a:lnTo>
                <a:lnTo>
                  <a:pt x="9580" y="5599"/>
                </a:lnTo>
                <a:lnTo>
                  <a:pt x="9595" y="5601"/>
                </a:lnTo>
                <a:lnTo>
                  <a:pt x="9611" y="5605"/>
                </a:lnTo>
                <a:lnTo>
                  <a:pt x="9626" y="5609"/>
                </a:lnTo>
                <a:lnTo>
                  <a:pt x="9642" y="5614"/>
                </a:lnTo>
                <a:lnTo>
                  <a:pt x="9657" y="5619"/>
                </a:lnTo>
                <a:lnTo>
                  <a:pt x="9671" y="5626"/>
                </a:lnTo>
                <a:lnTo>
                  <a:pt x="9686" y="5633"/>
                </a:lnTo>
                <a:lnTo>
                  <a:pt x="9700" y="5642"/>
                </a:lnTo>
                <a:lnTo>
                  <a:pt x="9713" y="5651"/>
                </a:lnTo>
                <a:lnTo>
                  <a:pt x="9727" y="5660"/>
                </a:lnTo>
                <a:lnTo>
                  <a:pt x="9739" y="5670"/>
                </a:lnTo>
                <a:lnTo>
                  <a:pt x="9752" y="5682"/>
                </a:lnTo>
                <a:lnTo>
                  <a:pt x="9763" y="5693"/>
                </a:lnTo>
                <a:lnTo>
                  <a:pt x="9776" y="5705"/>
                </a:lnTo>
                <a:lnTo>
                  <a:pt x="9786" y="5717"/>
                </a:lnTo>
                <a:lnTo>
                  <a:pt x="9797" y="5731"/>
                </a:lnTo>
                <a:lnTo>
                  <a:pt x="9806" y="5744"/>
                </a:lnTo>
                <a:lnTo>
                  <a:pt x="9817" y="5758"/>
                </a:lnTo>
                <a:lnTo>
                  <a:pt x="9825" y="5773"/>
                </a:lnTo>
                <a:lnTo>
                  <a:pt x="9833" y="5787"/>
                </a:lnTo>
                <a:lnTo>
                  <a:pt x="9840" y="5802"/>
                </a:lnTo>
                <a:lnTo>
                  <a:pt x="9847" y="5818"/>
                </a:lnTo>
                <a:lnTo>
                  <a:pt x="9853" y="5834"/>
                </a:lnTo>
                <a:lnTo>
                  <a:pt x="9859" y="5850"/>
                </a:lnTo>
                <a:lnTo>
                  <a:pt x="9864" y="5867"/>
                </a:lnTo>
                <a:lnTo>
                  <a:pt x="9868" y="5883"/>
                </a:lnTo>
                <a:lnTo>
                  <a:pt x="9871" y="5900"/>
                </a:lnTo>
                <a:lnTo>
                  <a:pt x="9873" y="5917"/>
                </a:lnTo>
                <a:lnTo>
                  <a:pt x="9874" y="5934"/>
                </a:lnTo>
                <a:lnTo>
                  <a:pt x="9875" y="5951"/>
                </a:lnTo>
                <a:lnTo>
                  <a:pt x="9874" y="5967"/>
                </a:lnTo>
                <a:lnTo>
                  <a:pt x="9873" y="5983"/>
                </a:lnTo>
                <a:lnTo>
                  <a:pt x="9871" y="6000"/>
                </a:lnTo>
                <a:lnTo>
                  <a:pt x="9869" y="6017"/>
                </a:lnTo>
                <a:lnTo>
                  <a:pt x="9866" y="6034"/>
                </a:lnTo>
                <a:lnTo>
                  <a:pt x="9862" y="6051"/>
                </a:lnTo>
                <a:lnTo>
                  <a:pt x="9856" y="6068"/>
                </a:lnTo>
                <a:lnTo>
                  <a:pt x="9851" y="6086"/>
                </a:lnTo>
                <a:lnTo>
                  <a:pt x="9845" y="6103"/>
                </a:lnTo>
                <a:lnTo>
                  <a:pt x="9838" y="6120"/>
                </a:lnTo>
                <a:lnTo>
                  <a:pt x="9830" y="6137"/>
                </a:lnTo>
                <a:lnTo>
                  <a:pt x="9821" y="6154"/>
                </a:lnTo>
                <a:lnTo>
                  <a:pt x="9810" y="6171"/>
                </a:lnTo>
                <a:lnTo>
                  <a:pt x="9800" y="6187"/>
                </a:lnTo>
                <a:lnTo>
                  <a:pt x="9788" y="6205"/>
                </a:lnTo>
                <a:lnTo>
                  <a:pt x="9776" y="6220"/>
                </a:lnTo>
                <a:lnTo>
                  <a:pt x="6376" y="9918"/>
                </a:lnTo>
                <a:lnTo>
                  <a:pt x="6359" y="9933"/>
                </a:lnTo>
                <a:lnTo>
                  <a:pt x="6343" y="9947"/>
                </a:lnTo>
                <a:lnTo>
                  <a:pt x="6327" y="9961"/>
                </a:lnTo>
                <a:lnTo>
                  <a:pt x="6311" y="9973"/>
                </a:lnTo>
                <a:lnTo>
                  <a:pt x="6295" y="9985"/>
                </a:lnTo>
                <a:lnTo>
                  <a:pt x="6278" y="9996"/>
                </a:lnTo>
                <a:lnTo>
                  <a:pt x="6262" y="10005"/>
                </a:lnTo>
                <a:lnTo>
                  <a:pt x="6246" y="10013"/>
                </a:lnTo>
                <a:lnTo>
                  <a:pt x="6229" y="10021"/>
                </a:lnTo>
                <a:lnTo>
                  <a:pt x="6212" y="10027"/>
                </a:lnTo>
                <a:lnTo>
                  <a:pt x="6195" y="10032"/>
                </a:lnTo>
                <a:lnTo>
                  <a:pt x="6178" y="10038"/>
                </a:lnTo>
                <a:lnTo>
                  <a:pt x="6161" y="10041"/>
                </a:lnTo>
                <a:lnTo>
                  <a:pt x="6142" y="10043"/>
                </a:lnTo>
                <a:lnTo>
                  <a:pt x="6125" y="10045"/>
                </a:lnTo>
                <a:lnTo>
                  <a:pt x="6106" y="10045"/>
                </a:lnTo>
                <a:lnTo>
                  <a:pt x="6090" y="10045"/>
                </a:lnTo>
                <a:lnTo>
                  <a:pt x="6073" y="10043"/>
                </a:lnTo>
                <a:lnTo>
                  <a:pt x="6055" y="10041"/>
                </a:lnTo>
                <a:lnTo>
                  <a:pt x="6038" y="10038"/>
                </a:lnTo>
                <a:lnTo>
                  <a:pt x="6019" y="10032"/>
                </a:lnTo>
                <a:lnTo>
                  <a:pt x="6001" y="10027"/>
                </a:lnTo>
                <a:lnTo>
                  <a:pt x="5983" y="10021"/>
                </a:lnTo>
                <a:lnTo>
                  <a:pt x="5964" y="10013"/>
                </a:lnTo>
                <a:lnTo>
                  <a:pt x="5946" y="10005"/>
                </a:lnTo>
                <a:lnTo>
                  <a:pt x="5927" y="9996"/>
                </a:lnTo>
                <a:lnTo>
                  <a:pt x="5909" y="9985"/>
                </a:lnTo>
                <a:lnTo>
                  <a:pt x="5890" y="9973"/>
                </a:lnTo>
                <a:lnTo>
                  <a:pt x="5873" y="9961"/>
                </a:lnTo>
                <a:lnTo>
                  <a:pt x="5856" y="9947"/>
                </a:lnTo>
                <a:lnTo>
                  <a:pt x="5839" y="9933"/>
                </a:lnTo>
                <a:lnTo>
                  <a:pt x="5823" y="9918"/>
                </a:lnTo>
                <a:lnTo>
                  <a:pt x="2423" y="622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U:\DI\Jobs\3797_Tilpasning af corporate skabelon\Received\Logoer\Work\DI logo_hvid trans_hvid tag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3600"/>
            <a:ext cx="712853" cy="4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81038"/>
            <a:ext cx="9144000" cy="44624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1688243" y="2085975"/>
            <a:ext cx="1630363" cy="10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bg1"/>
                </a:solidFill>
                <a:cs typeface="Arial" charset="0"/>
              </a:rPr>
              <a:t>For at fremhæve tekst i 1. linje:</a:t>
            </a:r>
            <a:br>
              <a:rPr lang="da-DK" sz="1000" b="1" dirty="0">
                <a:solidFill>
                  <a:schemeClr val="bg1"/>
                </a:solidFill>
                <a:cs typeface="Arial" charset="0"/>
              </a:rPr>
            </a:br>
            <a:endParaRPr lang="da-DK" sz="10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/>
            <a:r>
              <a:rPr lang="da-DK" sz="1000" b="0" dirty="0">
                <a:solidFill>
                  <a:schemeClr val="bg1"/>
                </a:solidFill>
                <a:cs typeface="Arial" charset="0"/>
              </a:rPr>
              <a:t>Vælg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den tekst der skal </a:t>
            </a:r>
            <a:r>
              <a:rPr lang="da-DK" sz="1000" b="0" baseline="0" dirty="0" err="1">
                <a:solidFill>
                  <a:schemeClr val="bg1"/>
                </a:solidFill>
                <a:cs typeface="Arial" charset="0"/>
              </a:rPr>
              <a:t>fremhæves,Vælg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skrifttype Arial 22 </a:t>
            </a:r>
            <a:r>
              <a:rPr lang="da-DK" sz="1000" b="0" baseline="0" dirty="0" err="1">
                <a:solidFill>
                  <a:schemeClr val="bg1"/>
                </a:solidFill>
                <a:cs typeface="Arial" charset="0"/>
              </a:rPr>
              <a:t>pt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, farve nr. 5 fra venstre ”accent 1”</a:t>
            </a:r>
          </a:p>
          <a:p>
            <a:pPr algn="r" eaLnBrk="1" hangingPunct="1"/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 </a:t>
            </a:r>
            <a:endParaRPr lang="da-DK" sz="1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51375" y="1492251"/>
            <a:ext cx="3956400" cy="2519362"/>
          </a:xfr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83000"/>
              </a:lnSpc>
              <a:spcBef>
                <a:spcPts val="24"/>
              </a:spcBef>
              <a:spcAft>
                <a:spcPts val="48"/>
              </a:spcAft>
              <a:buFontTx/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70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2" name="Freeform 101"/>
          <p:cNvSpPr>
            <a:spLocks noEditPoints="1"/>
          </p:cNvSpPr>
          <p:nvPr userDrawn="1"/>
        </p:nvSpPr>
        <p:spPr bwMode="auto">
          <a:xfrm>
            <a:off x="539750" y="1492250"/>
            <a:ext cx="667331" cy="668585"/>
          </a:xfrm>
          <a:custGeom>
            <a:avLst/>
            <a:gdLst/>
            <a:ahLst/>
            <a:cxnLst>
              <a:cxn ang="0">
                <a:pos x="11870" y="8228"/>
              </a:cxn>
              <a:cxn ang="0">
                <a:pos x="10653" y="10238"/>
              </a:cxn>
              <a:cxn ang="0">
                <a:pos x="8776" y="11638"/>
              </a:cxn>
              <a:cxn ang="0">
                <a:pos x="6436" y="12233"/>
              </a:cxn>
              <a:cxn ang="0">
                <a:pos x="4013" y="11871"/>
              </a:cxn>
              <a:cxn ang="0">
                <a:pos x="2002" y="10654"/>
              </a:cxn>
              <a:cxn ang="0">
                <a:pos x="602" y="8777"/>
              </a:cxn>
              <a:cxn ang="0">
                <a:pos x="7" y="6437"/>
              </a:cxn>
              <a:cxn ang="0">
                <a:pos x="371" y="4014"/>
              </a:cxn>
              <a:cxn ang="0">
                <a:pos x="1588" y="2003"/>
              </a:cxn>
              <a:cxn ang="0">
                <a:pos x="3464" y="603"/>
              </a:cxn>
              <a:cxn ang="0">
                <a:pos x="5804" y="8"/>
              </a:cxn>
              <a:cxn ang="0">
                <a:pos x="8227" y="372"/>
              </a:cxn>
              <a:cxn ang="0">
                <a:pos x="10237" y="1589"/>
              </a:cxn>
              <a:cxn ang="0">
                <a:pos x="11637" y="3465"/>
              </a:cxn>
              <a:cxn ang="0">
                <a:pos x="12232" y="5805"/>
              </a:cxn>
              <a:cxn ang="0">
                <a:pos x="883" y="7750"/>
              </a:cxn>
              <a:cxn ang="0">
                <a:pos x="1889" y="9598"/>
              </a:cxn>
              <a:cxn ang="0">
                <a:pos x="3505" y="10921"/>
              </a:cxn>
              <a:cxn ang="0">
                <a:pos x="5559" y="11547"/>
              </a:cxn>
              <a:cxn ang="0">
                <a:pos x="7744" y="11331"/>
              </a:cxn>
              <a:cxn ang="0">
                <a:pos x="9591" y="10336"/>
              </a:cxn>
              <a:cxn ang="0">
                <a:pos x="10917" y="8730"/>
              </a:cxn>
              <a:cxn ang="0">
                <a:pos x="11546" y="6682"/>
              </a:cxn>
              <a:cxn ang="0">
                <a:pos x="11329" y="4490"/>
              </a:cxn>
              <a:cxn ang="0">
                <a:pos x="10330" y="2638"/>
              </a:cxn>
              <a:cxn ang="0">
                <a:pos x="8722" y="1310"/>
              </a:cxn>
              <a:cxn ang="0">
                <a:pos x="6679" y="681"/>
              </a:cxn>
              <a:cxn ang="0">
                <a:pos x="4488" y="898"/>
              </a:cxn>
              <a:cxn ang="0">
                <a:pos x="2631" y="1898"/>
              </a:cxn>
              <a:cxn ang="0">
                <a:pos x="1298" y="3510"/>
              </a:cxn>
              <a:cxn ang="0">
                <a:pos x="665" y="5560"/>
              </a:cxn>
              <a:cxn ang="0">
                <a:pos x="2358" y="6137"/>
              </a:cxn>
              <a:cxn ang="0">
                <a:pos x="2312" y="6000"/>
              </a:cxn>
              <a:cxn ang="0">
                <a:pos x="2320" y="5867"/>
              </a:cxn>
              <a:cxn ang="0">
                <a:pos x="2382" y="5744"/>
              </a:cxn>
              <a:cxn ang="0">
                <a:pos x="2481" y="5651"/>
              </a:cxn>
              <a:cxn ang="0">
                <a:pos x="2602" y="5601"/>
              </a:cxn>
              <a:cxn ang="0">
                <a:pos x="2726" y="5606"/>
              </a:cxn>
              <a:cxn ang="0">
                <a:pos x="2843" y="5668"/>
              </a:cxn>
              <a:cxn ang="0">
                <a:pos x="5771" y="2257"/>
              </a:cxn>
              <a:cxn ang="0">
                <a:pos x="5819" y="2140"/>
              </a:cxn>
              <a:cxn ang="0">
                <a:pos x="5910" y="2061"/>
              </a:cxn>
              <a:cxn ang="0">
                <a:pos x="6027" y="2020"/>
              </a:cxn>
              <a:cxn ang="0">
                <a:pos x="6153" y="2015"/>
              </a:cxn>
              <a:cxn ang="0">
                <a:pos x="6274" y="2047"/>
              </a:cxn>
              <a:cxn ang="0">
                <a:pos x="6374" y="2118"/>
              </a:cxn>
              <a:cxn ang="0">
                <a:pos x="6434" y="2224"/>
              </a:cxn>
              <a:cxn ang="0">
                <a:pos x="9321" y="5695"/>
              </a:cxn>
              <a:cxn ang="0">
                <a:pos x="9438" y="5615"/>
              </a:cxn>
              <a:cxn ang="0">
                <a:pos x="9565" y="5598"/>
              </a:cxn>
              <a:cxn ang="0">
                <a:pos x="9686" y="5633"/>
              </a:cxn>
              <a:cxn ang="0">
                <a:pos x="9786" y="5717"/>
              </a:cxn>
              <a:cxn ang="0">
                <a:pos x="9853" y="5834"/>
              </a:cxn>
              <a:cxn ang="0">
                <a:pos x="9874" y="5967"/>
              </a:cxn>
              <a:cxn ang="0">
                <a:pos x="9845" y="6103"/>
              </a:cxn>
              <a:cxn ang="0">
                <a:pos x="6376" y="9918"/>
              </a:cxn>
              <a:cxn ang="0">
                <a:pos x="6246" y="10013"/>
              </a:cxn>
              <a:cxn ang="0">
                <a:pos x="6106" y="10045"/>
              </a:cxn>
              <a:cxn ang="0">
                <a:pos x="5964" y="10013"/>
              </a:cxn>
              <a:cxn ang="0">
                <a:pos x="5823" y="9918"/>
              </a:cxn>
            </a:cxnLst>
            <a:rect l="0" t="0" r="r" b="b"/>
            <a:pathLst>
              <a:path w="12240" h="12241">
                <a:moveTo>
                  <a:pt x="12240" y="6121"/>
                </a:moveTo>
                <a:lnTo>
                  <a:pt x="12232" y="6437"/>
                </a:lnTo>
                <a:lnTo>
                  <a:pt x="12208" y="6748"/>
                </a:lnTo>
                <a:lnTo>
                  <a:pt x="12170" y="7054"/>
                </a:lnTo>
                <a:lnTo>
                  <a:pt x="12116" y="7356"/>
                </a:lnTo>
                <a:lnTo>
                  <a:pt x="12048" y="7653"/>
                </a:lnTo>
                <a:lnTo>
                  <a:pt x="11966" y="7943"/>
                </a:lnTo>
                <a:lnTo>
                  <a:pt x="11870" y="8228"/>
                </a:lnTo>
                <a:lnTo>
                  <a:pt x="11760" y="8505"/>
                </a:lnTo>
                <a:lnTo>
                  <a:pt x="11637" y="8777"/>
                </a:lnTo>
                <a:lnTo>
                  <a:pt x="11503" y="9041"/>
                </a:lnTo>
                <a:lnTo>
                  <a:pt x="11356" y="9298"/>
                </a:lnTo>
                <a:lnTo>
                  <a:pt x="11196" y="9545"/>
                </a:lnTo>
                <a:lnTo>
                  <a:pt x="11026" y="9786"/>
                </a:lnTo>
                <a:lnTo>
                  <a:pt x="10844" y="10016"/>
                </a:lnTo>
                <a:lnTo>
                  <a:pt x="10653" y="10238"/>
                </a:lnTo>
                <a:lnTo>
                  <a:pt x="10450" y="10451"/>
                </a:lnTo>
                <a:lnTo>
                  <a:pt x="10237" y="10654"/>
                </a:lnTo>
                <a:lnTo>
                  <a:pt x="10015" y="10845"/>
                </a:lnTo>
                <a:lnTo>
                  <a:pt x="9784" y="11027"/>
                </a:lnTo>
                <a:lnTo>
                  <a:pt x="9544" y="11197"/>
                </a:lnTo>
                <a:lnTo>
                  <a:pt x="9297" y="11357"/>
                </a:lnTo>
                <a:lnTo>
                  <a:pt x="9040" y="11503"/>
                </a:lnTo>
                <a:lnTo>
                  <a:pt x="8776" y="11638"/>
                </a:lnTo>
                <a:lnTo>
                  <a:pt x="8504" y="11761"/>
                </a:lnTo>
                <a:lnTo>
                  <a:pt x="8227" y="11871"/>
                </a:lnTo>
                <a:lnTo>
                  <a:pt x="7943" y="11967"/>
                </a:lnTo>
                <a:lnTo>
                  <a:pt x="7652" y="12049"/>
                </a:lnTo>
                <a:lnTo>
                  <a:pt x="7355" y="12117"/>
                </a:lnTo>
                <a:lnTo>
                  <a:pt x="7053" y="12171"/>
                </a:lnTo>
                <a:lnTo>
                  <a:pt x="6747" y="12209"/>
                </a:lnTo>
                <a:lnTo>
                  <a:pt x="6436" y="12233"/>
                </a:lnTo>
                <a:lnTo>
                  <a:pt x="6120" y="12241"/>
                </a:lnTo>
                <a:lnTo>
                  <a:pt x="5804" y="12233"/>
                </a:lnTo>
                <a:lnTo>
                  <a:pt x="5493" y="12209"/>
                </a:lnTo>
                <a:lnTo>
                  <a:pt x="5186" y="12171"/>
                </a:lnTo>
                <a:lnTo>
                  <a:pt x="4885" y="12117"/>
                </a:lnTo>
                <a:lnTo>
                  <a:pt x="4589" y="12049"/>
                </a:lnTo>
                <a:lnTo>
                  <a:pt x="4298" y="11967"/>
                </a:lnTo>
                <a:lnTo>
                  <a:pt x="4013" y="11871"/>
                </a:lnTo>
                <a:lnTo>
                  <a:pt x="3735" y="11761"/>
                </a:lnTo>
                <a:lnTo>
                  <a:pt x="3464" y="11638"/>
                </a:lnTo>
                <a:lnTo>
                  <a:pt x="3200" y="11503"/>
                </a:lnTo>
                <a:lnTo>
                  <a:pt x="2944" y="11357"/>
                </a:lnTo>
                <a:lnTo>
                  <a:pt x="2696" y="11197"/>
                </a:lnTo>
                <a:lnTo>
                  <a:pt x="2456" y="11027"/>
                </a:lnTo>
                <a:lnTo>
                  <a:pt x="2224" y="10845"/>
                </a:lnTo>
                <a:lnTo>
                  <a:pt x="2002" y="10654"/>
                </a:lnTo>
                <a:lnTo>
                  <a:pt x="1790" y="10451"/>
                </a:lnTo>
                <a:lnTo>
                  <a:pt x="1588" y="10238"/>
                </a:lnTo>
                <a:lnTo>
                  <a:pt x="1395" y="10016"/>
                </a:lnTo>
                <a:lnTo>
                  <a:pt x="1214" y="9786"/>
                </a:lnTo>
                <a:lnTo>
                  <a:pt x="1043" y="9545"/>
                </a:lnTo>
                <a:lnTo>
                  <a:pt x="884" y="9298"/>
                </a:lnTo>
                <a:lnTo>
                  <a:pt x="737" y="9041"/>
                </a:lnTo>
                <a:lnTo>
                  <a:pt x="602" y="8777"/>
                </a:lnTo>
                <a:lnTo>
                  <a:pt x="480" y="8505"/>
                </a:lnTo>
                <a:lnTo>
                  <a:pt x="371" y="8228"/>
                </a:lnTo>
                <a:lnTo>
                  <a:pt x="274" y="7943"/>
                </a:lnTo>
                <a:lnTo>
                  <a:pt x="193" y="7653"/>
                </a:lnTo>
                <a:lnTo>
                  <a:pt x="124" y="7356"/>
                </a:lnTo>
                <a:lnTo>
                  <a:pt x="70" y="7054"/>
                </a:lnTo>
                <a:lnTo>
                  <a:pt x="31" y="6748"/>
                </a:lnTo>
                <a:lnTo>
                  <a:pt x="7" y="6437"/>
                </a:lnTo>
                <a:lnTo>
                  <a:pt x="0" y="6121"/>
                </a:lnTo>
                <a:lnTo>
                  <a:pt x="7" y="5805"/>
                </a:lnTo>
                <a:lnTo>
                  <a:pt x="31" y="5494"/>
                </a:lnTo>
                <a:lnTo>
                  <a:pt x="70" y="5187"/>
                </a:lnTo>
                <a:lnTo>
                  <a:pt x="124" y="4886"/>
                </a:lnTo>
                <a:lnTo>
                  <a:pt x="193" y="4590"/>
                </a:lnTo>
                <a:lnTo>
                  <a:pt x="274" y="4299"/>
                </a:lnTo>
                <a:lnTo>
                  <a:pt x="371" y="4014"/>
                </a:lnTo>
                <a:lnTo>
                  <a:pt x="480" y="3736"/>
                </a:lnTo>
                <a:lnTo>
                  <a:pt x="602" y="3465"/>
                </a:lnTo>
                <a:lnTo>
                  <a:pt x="737" y="3201"/>
                </a:lnTo>
                <a:lnTo>
                  <a:pt x="884" y="2945"/>
                </a:lnTo>
                <a:lnTo>
                  <a:pt x="1043" y="2696"/>
                </a:lnTo>
                <a:lnTo>
                  <a:pt x="1214" y="2457"/>
                </a:lnTo>
                <a:lnTo>
                  <a:pt x="1395" y="2225"/>
                </a:lnTo>
                <a:lnTo>
                  <a:pt x="1588" y="2003"/>
                </a:lnTo>
                <a:lnTo>
                  <a:pt x="1790" y="1791"/>
                </a:lnTo>
                <a:lnTo>
                  <a:pt x="2002" y="1589"/>
                </a:lnTo>
                <a:lnTo>
                  <a:pt x="2224" y="1396"/>
                </a:lnTo>
                <a:lnTo>
                  <a:pt x="2456" y="1215"/>
                </a:lnTo>
                <a:lnTo>
                  <a:pt x="2696" y="1044"/>
                </a:lnTo>
                <a:lnTo>
                  <a:pt x="2944" y="885"/>
                </a:lnTo>
                <a:lnTo>
                  <a:pt x="3200" y="738"/>
                </a:lnTo>
                <a:lnTo>
                  <a:pt x="3464" y="603"/>
                </a:lnTo>
                <a:lnTo>
                  <a:pt x="3735" y="481"/>
                </a:lnTo>
                <a:lnTo>
                  <a:pt x="4013" y="372"/>
                </a:lnTo>
                <a:lnTo>
                  <a:pt x="4298" y="275"/>
                </a:lnTo>
                <a:lnTo>
                  <a:pt x="4589" y="193"/>
                </a:lnTo>
                <a:lnTo>
                  <a:pt x="4885" y="125"/>
                </a:lnTo>
                <a:lnTo>
                  <a:pt x="5186" y="71"/>
                </a:lnTo>
                <a:lnTo>
                  <a:pt x="5493" y="32"/>
                </a:lnTo>
                <a:lnTo>
                  <a:pt x="5804" y="8"/>
                </a:lnTo>
                <a:lnTo>
                  <a:pt x="6120" y="0"/>
                </a:lnTo>
                <a:lnTo>
                  <a:pt x="6436" y="8"/>
                </a:lnTo>
                <a:lnTo>
                  <a:pt x="6747" y="32"/>
                </a:lnTo>
                <a:lnTo>
                  <a:pt x="7053" y="71"/>
                </a:lnTo>
                <a:lnTo>
                  <a:pt x="7355" y="125"/>
                </a:lnTo>
                <a:lnTo>
                  <a:pt x="7652" y="193"/>
                </a:lnTo>
                <a:lnTo>
                  <a:pt x="7943" y="275"/>
                </a:lnTo>
                <a:lnTo>
                  <a:pt x="8227" y="372"/>
                </a:lnTo>
                <a:lnTo>
                  <a:pt x="8504" y="481"/>
                </a:lnTo>
                <a:lnTo>
                  <a:pt x="8776" y="603"/>
                </a:lnTo>
                <a:lnTo>
                  <a:pt x="9040" y="738"/>
                </a:lnTo>
                <a:lnTo>
                  <a:pt x="9297" y="885"/>
                </a:lnTo>
                <a:lnTo>
                  <a:pt x="9544" y="1044"/>
                </a:lnTo>
                <a:lnTo>
                  <a:pt x="9784" y="1215"/>
                </a:lnTo>
                <a:lnTo>
                  <a:pt x="10015" y="1396"/>
                </a:lnTo>
                <a:lnTo>
                  <a:pt x="10237" y="1589"/>
                </a:lnTo>
                <a:lnTo>
                  <a:pt x="10450" y="1791"/>
                </a:lnTo>
                <a:lnTo>
                  <a:pt x="10653" y="2003"/>
                </a:lnTo>
                <a:lnTo>
                  <a:pt x="10844" y="2225"/>
                </a:lnTo>
                <a:lnTo>
                  <a:pt x="11026" y="2457"/>
                </a:lnTo>
                <a:lnTo>
                  <a:pt x="11196" y="2696"/>
                </a:lnTo>
                <a:lnTo>
                  <a:pt x="11356" y="2945"/>
                </a:lnTo>
                <a:lnTo>
                  <a:pt x="11503" y="3201"/>
                </a:lnTo>
                <a:lnTo>
                  <a:pt x="11637" y="3465"/>
                </a:lnTo>
                <a:lnTo>
                  <a:pt x="11760" y="3736"/>
                </a:lnTo>
                <a:lnTo>
                  <a:pt x="11870" y="4014"/>
                </a:lnTo>
                <a:lnTo>
                  <a:pt x="11966" y="4299"/>
                </a:lnTo>
                <a:lnTo>
                  <a:pt x="12048" y="4590"/>
                </a:lnTo>
                <a:lnTo>
                  <a:pt x="12116" y="4886"/>
                </a:lnTo>
                <a:lnTo>
                  <a:pt x="12170" y="5187"/>
                </a:lnTo>
                <a:lnTo>
                  <a:pt x="12208" y="5494"/>
                </a:lnTo>
                <a:lnTo>
                  <a:pt x="12232" y="5805"/>
                </a:lnTo>
                <a:lnTo>
                  <a:pt x="12240" y="6121"/>
                </a:lnTo>
                <a:close/>
                <a:moveTo>
                  <a:pt x="638" y="6121"/>
                </a:moveTo>
                <a:lnTo>
                  <a:pt x="645" y="6403"/>
                </a:lnTo>
                <a:lnTo>
                  <a:pt x="665" y="6682"/>
                </a:lnTo>
                <a:lnTo>
                  <a:pt x="700" y="6956"/>
                </a:lnTo>
                <a:lnTo>
                  <a:pt x="748" y="7226"/>
                </a:lnTo>
                <a:lnTo>
                  <a:pt x="810" y="7491"/>
                </a:lnTo>
                <a:lnTo>
                  <a:pt x="883" y="7750"/>
                </a:lnTo>
                <a:lnTo>
                  <a:pt x="969" y="8004"/>
                </a:lnTo>
                <a:lnTo>
                  <a:pt x="1068" y="8253"/>
                </a:lnTo>
                <a:lnTo>
                  <a:pt x="1177" y="8494"/>
                </a:lnTo>
                <a:lnTo>
                  <a:pt x="1298" y="8730"/>
                </a:lnTo>
                <a:lnTo>
                  <a:pt x="1430" y="8958"/>
                </a:lnTo>
                <a:lnTo>
                  <a:pt x="1572" y="9179"/>
                </a:lnTo>
                <a:lnTo>
                  <a:pt x="1726" y="9393"/>
                </a:lnTo>
                <a:lnTo>
                  <a:pt x="1889" y="9598"/>
                </a:lnTo>
                <a:lnTo>
                  <a:pt x="2060" y="9796"/>
                </a:lnTo>
                <a:lnTo>
                  <a:pt x="2242" y="9985"/>
                </a:lnTo>
                <a:lnTo>
                  <a:pt x="2432" y="10165"/>
                </a:lnTo>
                <a:lnTo>
                  <a:pt x="2631" y="10336"/>
                </a:lnTo>
                <a:lnTo>
                  <a:pt x="2838" y="10497"/>
                </a:lnTo>
                <a:lnTo>
                  <a:pt x="3053" y="10649"/>
                </a:lnTo>
                <a:lnTo>
                  <a:pt x="3275" y="10790"/>
                </a:lnTo>
                <a:lnTo>
                  <a:pt x="3505" y="10921"/>
                </a:lnTo>
                <a:lnTo>
                  <a:pt x="3741" y="11041"/>
                </a:lnTo>
                <a:lnTo>
                  <a:pt x="3985" y="11149"/>
                </a:lnTo>
                <a:lnTo>
                  <a:pt x="4233" y="11246"/>
                </a:lnTo>
                <a:lnTo>
                  <a:pt x="4488" y="11331"/>
                </a:lnTo>
                <a:lnTo>
                  <a:pt x="4748" y="11405"/>
                </a:lnTo>
                <a:lnTo>
                  <a:pt x="5014" y="11465"/>
                </a:lnTo>
                <a:lnTo>
                  <a:pt x="5285" y="11512"/>
                </a:lnTo>
                <a:lnTo>
                  <a:pt x="5559" y="11547"/>
                </a:lnTo>
                <a:lnTo>
                  <a:pt x="5837" y="11568"/>
                </a:lnTo>
                <a:lnTo>
                  <a:pt x="6120" y="11575"/>
                </a:lnTo>
                <a:lnTo>
                  <a:pt x="6401" y="11568"/>
                </a:lnTo>
                <a:lnTo>
                  <a:pt x="6679" y="11547"/>
                </a:lnTo>
                <a:lnTo>
                  <a:pt x="6952" y="11512"/>
                </a:lnTo>
                <a:lnTo>
                  <a:pt x="7221" y="11465"/>
                </a:lnTo>
                <a:lnTo>
                  <a:pt x="7485" y="11405"/>
                </a:lnTo>
                <a:lnTo>
                  <a:pt x="7744" y="11331"/>
                </a:lnTo>
                <a:lnTo>
                  <a:pt x="7998" y="11246"/>
                </a:lnTo>
                <a:lnTo>
                  <a:pt x="8245" y="11149"/>
                </a:lnTo>
                <a:lnTo>
                  <a:pt x="8487" y="11041"/>
                </a:lnTo>
                <a:lnTo>
                  <a:pt x="8722" y="10921"/>
                </a:lnTo>
                <a:lnTo>
                  <a:pt x="8951" y="10790"/>
                </a:lnTo>
                <a:lnTo>
                  <a:pt x="9172" y="10649"/>
                </a:lnTo>
                <a:lnTo>
                  <a:pt x="9386" y="10497"/>
                </a:lnTo>
                <a:lnTo>
                  <a:pt x="9591" y="10336"/>
                </a:lnTo>
                <a:lnTo>
                  <a:pt x="9790" y="10165"/>
                </a:lnTo>
                <a:lnTo>
                  <a:pt x="9979" y="9985"/>
                </a:lnTo>
                <a:lnTo>
                  <a:pt x="10159" y="9796"/>
                </a:lnTo>
                <a:lnTo>
                  <a:pt x="10330" y="9598"/>
                </a:lnTo>
                <a:lnTo>
                  <a:pt x="10492" y="9393"/>
                </a:lnTo>
                <a:lnTo>
                  <a:pt x="10645" y="9179"/>
                </a:lnTo>
                <a:lnTo>
                  <a:pt x="10786" y="8958"/>
                </a:lnTo>
                <a:lnTo>
                  <a:pt x="10917" y="8730"/>
                </a:lnTo>
                <a:lnTo>
                  <a:pt x="11038" y="8494"/>
                </a:lnTo>
                <a:lnTo>
                  <a:pt x="11147" y="8253"/>
                </a:lnTo>
                <a:lnTo>
                  <a:pt x="11244" y="8004"/>
                </a:lnTo>
                <a:lnTo>
                  <a:pt x="11329" y="7750"/>
                </a:lnTo>
                <a:lnTo>
                  <a:pt x="11403" y="7491"/>
                </a:lnTo>
                <a:lnTo>
                  <a:pt x="11464" y="7226"/>
                </a:lnTo>
                <a:lnTo>
                  <a:pt x="11511" y="6956"/>
                </a:lnTo>
                <a:lnTo>
                  <a:pt x="11546" y="6682"/>
                </a:lnTo>
                <a:lnTo>
                  <a:pt x="11568" y="6403"/>
                </a:lnTo>
                <a:lnTo>
                  <a:pt x="11575" y="6121"/>
                </a:lnTo>
                <a:lnTo>
                  <a:pt x="11568" y="5838"/>
                </a:lnTo>
                <a:lnTo>
                  <a:pt x="11546" y="5560"/>
                </a:lnTo>
                <a:lnTo>
                  <a:pt x="11511" y="5285"/>
                </a:lnTo>
                <a:lnTo>
                  <a:pt x="11464" y="5015"/>
                </a:lnTo>
                <a:lnTo>
                  <a:pt x="11403" y="4750"/>
                </a:lnTo>
                <a:lnTo>
                  <a:pt x="11329" y="4490"/>
                </a:lnTo>
                <a:lnTo>
                  <a:pt x="11244" y="4236"/>
                </a:lnTo>
                <a:lnTo>
                  <a:pt x="11147" y="3988"/>
                </a:lnTo>
                <a:lnTo>
                  <a:pt x="11038" y="3745"/>
                </a:lnTo>
                <a:lnTo>
                  <a:pt x="10917" y="3510"/>
                </a:lnTo>
                <a:lnTo>
                  <a:pt x="10786" y="3280"/>
                </a:lnTo>
                <a:lnTo>
                  <a:pt x="10645" y="3058"/>
                </a:lnTo>
                <a:lnTo>
                  <a:pt x="10492" y="2844"/>
                </a:lnTo>
                <a:lnTo>
                  <a:pt x="10330" y="2638"/>
                </a:lnTo>
                <a:lnTo>
                  <a:pt x="10159" y="2439"/>
                </a:lnTo>
                <a:lnTo>
                  <a:pt x="9979" y="2250"/>
                </a:lnTo>
                <a:lnTo>
                  <a:pt x="9790" y="2069"/>
                </a:lnTo>
                <a:lnTo>
                  <a:pt x="9591" y="1898"/>
                </a:lnTo>
                <a:lnTo>
                  <a:pt x="9386" y="1735"/>
                </a:lnTo>
                <a:lnTo>
                  <a:pt x="9172" y="1584"/>
                </a:lnTo>
                <a:lnTo>
                  <a:pt x="8951" y="1441"/>
                </a:lnTo>
                <a:lnTo>
                  <a:pt x="8722" y="1310"/>
                </a:lnTo>
                <a:lnTo>
                  <a:pt x="8487" y="1189"/>
                </a:lnTo>
                <a:lnTo>
                  <a:pt x="8245" y="1081"/>
                </a:lnTo>
                <a:lnTo>
                  <a:pt x="7998" y="983"/>
                </a:lnTo>
                <a:lnTo>
                  <a:pt x="7744" y="898"/>
                </a:lnTo>
                <a:lnTo>
                  <a:pt x="7485" y="824"/>
                </a:lnTo>
                <a:lnTo>
                  <a:pt x="7221" y="763"/>
                </a:lnTo>
                <a:lnTo>
                  <a:pt x="6952" y="716"/>
                </a:lnTo>
                <a:lnTo>
                  <a:pt x="6679" y="681"/>
                </a:lnTo>
                <a:lnTo>
                  <a:pt x="6401" y="659"/>
                </a:lnTo>
                <a:lnTo>
                  <a:pt x="6120" y="652"/>
                </a:lnTo>
                <a:lnTo>
                  <a:pt x="5837" y="659"/>
                </a:lnTo>
                <a:lnTo>
                  <a:pt x="5559" y="681"/>
                </a:lnTo>
                <a:lnTo>
                  <a:pt x="5285" y="716"/>
                </a:lnTo>
                <a:lnTo>
                  <a:pt x="5014" y="763"/>
                </a:lnTo>
                <a:lnTo>
                  <a:pt x="4748" y="824"/>
                </a:lnTo>
                <a:lnTo>
                  <a:pt x="4488" y="898"/>
                </a:lnTo>
                <a:lnTo>
                  <a:pt x="4233" y="983"/>
                </a:lnTo>
                <a:lnTo>
                  <a:pt x="3985" y="1081"/>
                </a:lnTo>
                <a:lnTo>
                  <a:pt x="3741" y="1189"/>
                </a:lnTo>
                <a:lnTo>
                  <a:pt x="3505" y="1310"/>
                </a:lnTo>
                <a:lnTo>
                  <a:pt x="3275" y="1441"/>
                </a:lnTo>
                <a:lnTo>
                  <a:pt x="3053" y="1584"/>
                </a:lnTo>
                <a:lnTo>
                  <a:pt x="2838" y="1735"/>
                </a:lnTo>
                <a:lnTo>
                  <a:pt x="2631" y="1898"/>
                </a:lnTo>
                <a:lnTo>
                  <a:pt x="2432" y="2069"/>
                </a:lnTo>
                <a:lnTo>
                  <a:pt x="2242" y="2250"/>
                </a:lnTo>
                <a:lnTo>
                  <a:pt x="2060" y="2439"/>
                </a:lnTo>
                <a:lnTo>
                  <a:pt x="1889" y="2638"/>
                </a:lnTo>
                <a:lnTo>
                  <a:pt x="1726" y="2844"/>
                </a:lnTo>
                <a:lnTo>
                  <a:pt x="1572" y="3058"/>
                </a:lnTo>
                <a:lnTo>
                  <a:pt x="1430" y="3280"/>
                </a:lnTo>
                <a:lnTo>
                  <a:pt x="1298" y="3510"/>
                </a:lnTo>
                <a:lnTo>
                  <a:pt x="1177" y="3745"/>
                </a:lnTo>
                <a:lnTo>
                  <a:pt x="1068" y="3988"/>
                </a:lnTo>
                <a:lnTo>
                  <a:pt x="969" y="4236"/>
                </a:lnTo>
                <a:lnTo>
                  <a:pt x="883" y="4490"/>
                </a:lnTo>
                <a:lnTo>
                  <a:pt x="810" y="4750"/>
                </a:lnTo>
                <a:lnTo>
                  <a:pt x="748" y="5015"/>
                </a:lnTo>
                <a:lnTo>
                  <a:pt x="700" y="5285"/>
                </a:lnTo>
                <a:lnTo>
                  <a:pt x="665" y="5560"/>
                </a:lnTo>
                <a:lnTo>
                  <a:pt x="645" y="5838"/>
                </a:lnTo>
                <a:lnTo>
                  <a:pt x="638" y="6121"/>
                </a:lnTo>
                <a:close/>
                <a:moveTo>
                  <a:pt x="2423" y="6220"/>
                </a:moveTo>
                <a:lnTo>
                  <a:pt x="2407" y="6205"/>
                </a:lnTo>
                <a:lnTo>
                  <a:pt x="2393" y="6187"/>
                </a:lnTo>
                <a:lnTo>
                  <a:pt x="2381" y="6171"/>
                </a:lnTo>
                <a:lnTo>
                  <a:pt x="2369" y="6154"/>
                </a:lnTo>
                <a:lnTo>
                  <a:pt x="2358" y="6137"/>
                </a:lnTo>
                <a:lnTo>
                  <a:pt x="2349" y="6120"/>
                </a:lnTo>
                <a:lnTo>
                  <a:pt x="2341" y="6103"/>
                </a:lnTo>
                <a:lnTo>
                  <a:pt x="2334" y="6086"/>
                </a:lnTo>
                <a:lnTo>
                  <a:pt x="2328" y="6068"/>
                </a:lnTo>
                <a:lnTo>
                  <a:pt x="2323" y="6051"/>
                </a:lnTo>
                <a:lnTo>
                  <a:pt x="2318" y="6034"/>
                </a:lnTo>
                <a:lnTo>
                  <a:pt x="2315" y="6017"/>
                </a:lnTo>
                <a:lnTo>
                  <a:pt x="2312" y="6000"/>
                </a:lnTo>
                <a:lnTo>
                  <a:pt x="2310" y="5983"/>
                </a:lnTo>
                <a:lnTo>
                  <a:pt x="2309" y="5967"/>
                </a:lnTo>
                <a:lnTo>
                  <a:pt x="2309" y="5951"/>
                </a:lnTo>
                <a:lnTo>
                  <a:pt x="2309" y="5934"/>
                </a:lnTo>
                <a:lnTo>
                  <a:pt x="2311" y="5917"/>
                </a:lnTo>
                <a:lnTo>
                  <a:pt x="2313" y="5900"/>
                </a:lnTo>
                <a:lnTo>
                  <a:pt x="2316" y="5883"/>
                </a:lnTo>
                <a:lnTo>
                  <a:pt x="2320" y="5867"/>
                </a:lnTo>
                <a:lnTo>
                  <a:pt x="2326" y="5850"/>
                </a:lnTo>
                <a:lnTo>
                  <a:pt x="2332" y="5834"/>
                </a:lnTo>
                <a:lnTo>
                  <a:pt x="2338" y="5818"/>
                </a:lnTo>
                <a:lnTo>
                  <a:pt x="2346" y="5802"/>
                </a:lnTo>
                <a:lnTo>
                  <a:pt x="2353" y="5787"/>
                </a:lnTo>
                <a:lnTo>
                  <a:pt x="2362" y="5773"/>
                </a:lnTo>
                <a:lnTo>
                  <a:pt x="2372" y="5758"/>
                </a:lnTo>
                <a:lnTo>
                  <a:pt x="2382" y="5744"/>
                </a:lnTo>
                <a:lnTo>
                  <a:pt x="2392" y="5731"/>
                </a:lnTo>
                <a:lnTo>
                  <a:pt x="2403" y="5717"/>
                </a:lnTo>
                <a:lnTo>
                  <a:pt x="2416" y="5705"/>
                </a:lnTo>
                <a:lnTo>
                  <a:pt x="2428" y="5693"/>
                </a:lnTo>
                <a:lnTo>
                  <a:pt x="2440" y="5682"/>
                </a:lnTo>
                <a:lnTo>
                  <a:pt x="2454" y="5670"/>
                </a:lnTo>
                <a:lnTo>
                  <a:pt x="2467" y="5660"/>
                </a:lnTo>
                <a:lnTo>
                  <a:pt x="2481" y="5651"/>
                </a:lnTo>
                <a:lnTo>
                  <a:pt x="2494" y="5642"/>
                </a:lnTo>
                <a:lnTo>
                  <a:pt x="2510" y="5633"/>
                </a:lnTo>
                <a:lnTo>
                  <a:pt x="2524" y="5626"/>
                </a:lnTo>
                <a:lnTo>
                  <a:pt x="2539" y="5619"/>
                </a:lnTo>
                <a:lnTo>
                  <a:pt x="2555" y="5614"/>
                </a:lnTo>
                <a:lnTo>
                  <a:pt x="2570" y="5609"/>
                </a:lnTo>
                <a:lnTo>
                  <a:pt x="2586" y="5605"/>
                </a:lnTo>
                <a:lnTo>
                  <a:pt x="2602" y="5601"/>
                </a:lnTo>
                <a:lnTo>
                  <a:pt x="2617" y="5599"/>
                </a:lnTo>
                <a:lnTo>
                  <a:pt x="2634" y="5598"/>
                </a:lnTo>
                <a:lnTo>
                  <a:pt x="2649" y="5597"/>
                </a:lnTo>
                <a:lnTo>
                  <a:pt x="2665" y="5597"/>
                </a:lnTo>
                <a:lnTo>
                  <a:pt x="2681" y="5598"/>
                </a:lnTo>
                <a:lnTo>
                  <a:pt x="2696" y="5600"/>
                </a:lnTo>
                <a:lnTo>
                  <a:pt x="2710" y="5603"/>
                </a:lnTo>
                <a:lnTo>
                  <a:pt x="2726" y="5606"/>
                </a:lnTo>
                <a:lnTo>
                  <a:pt x="2740" y="5610"/>
                </a:lnTo>
                <a:lnTo>
                  <a:pt x="2754" y="5615"/>
                </a:lnTo>
                <a:lnTo>
                  <a:pt x="2770" y="5621"/>
                </a:lnTo>
                <a:lnTo>
                  <a:pt x="2784" y="5628"/>
                </a:lnTo>
                <a:lnTo>
                  <a:pt x="2798" y="5637"/>
                </a:lnTo>
                <a:lnTo>
                  <a:pt x="2814" y="5646"/>
                </a:lnTo>
                <a:lnTo>
                  <a:pt x="2828" y="5656"/>
                </a:lnTo>
                <a:lnTo>
                  <a:pt x="2843" y="5668"/>
                </a:lnTo>
                <a:lnTo>
                  <a:pt x="2859" y="5681"/>
                </a:lnTo>
                <a:lnTo>
                  <a:pt x="2874" y="5695"/>
                </a:lnTo>
                <a:lnTo>
                  <a:pt x="2890" y="5710"/>
                </a:lnTo>
                <a:lnTo>
                  <a:pt x="5766" y="8827"/>
                </a:lnTo>
                <a:lnTo>
                  <a:pt x="5766" y="2310"/>
                </a:lnTo>
                <a:lnTo>
                  <a:pt x="5767" y="2292"/>
                </a:lnTo>
                <a:lnTo>
                  <a:pt x="5768" y="2274"/>
                </a:lnTo>
                <a:lnTo>
                  <a:pt x="5771" y="2257"/>
                </a:lnTo>
                <a:lnTo>
                  <a:pt x="5774" y="2241"/>
                </a:lnTo>
                <a:lnTo>
                  <a:pt x="5778" y="2224"/>
                </a:lnTo>
                <a:lnTo>
                  <a:pt x="5783" y="2209"/>
                </a:lnTo>
                <a:lnTo>
                  <a:pt x="5788" y="2195"/>
                </a:lnTo>
                <a:lnTo>
                  <a:pt x="5795" y="2180"/>
                </a:lnTo>
                <a:lnTo>
                  <a:pt x="5802" y="2166"/>
                </a:lnTo>
                <a:lnTo>
                  <a:pt x="5811" y="2154"/>
                </a:lnTo>
                <a:lnTo>
                  <a:pt x="5819" y="2140"/>
                </a:lnTo>
                <a:lnTo>
                  <a:pt x="5829" y="2129"/>
                </a:lnTo>
                <a:lnTo>
                  <a:pt x="5838" y="2118"/>
                </a:lnTo>
                <a:lnTo>
                  <a:pt x="5849" y="2107"/>
                </a:lnTo>
                <a:lnTo>
                  <a:pt x="5861" y="2096"/>
                </a:lnTo>
                <a:lnTo>
                  <a:pt x="5872" y="2087"/>
                </a:lnTo>
                <a:lnTo>
                  <a:pt x="5884" y="2078"/>
                </a:lnTo>
                <a:lnTo>
                  <a:pt x="5897" y="2070"/>
                </a:lnTo>
                <a:lnTo>
                  <a:pt x="5910" y="2061"/>
                </a:lnTo>
                <a:lnTo>
                  <a:pt x="5923" y="2054"/>
                </a:lnTo>
                <a:lnTo>
                  <a:pt x="5938" y="2047"/>
                </a:lnTo>
                <a:lnTo>
                  <a:pt x="5952" y="2042"/>
                </a:lnTo>
                <a:lnTo>
                  <a:pt x="5966" y="2036"/>
                </a:lnTo>
                <a:lnTo>
                  <a:pt x="5982" y="2031"/>
                </a:lnTo>
                <a:lnTo>
                  <a:pt x="5996" y="2027"/>
                </a:lnTo>
                <a:lnTo>
                  <a:pt x="6011" y="2023"/>
                </a:lnTo>
                <a:lnTo>
                  <a:pt x="6027" y="2020"/>
                </a:lnTo>
                <a:lnTo>
                  <a:pt x="6043" y="2017"/>
                </a:lnTo>
                <a:lnTo>
                  <a:pt x="6058" y="2015"/>
                </a:lnTo>
                <a:lnTo>
                  <a:pt x="6074" y="2013"/>
                </a:lnTo>
                <a:lnTo>
                  <a:pt x="6090" y="2012"/>
                </a:lnTo>
                <a:lnTo>
                  <a:pt x="6106" y="2012"/>
                </a:lnTo>
                <a:lnTo>
                  <a:pt x="6122" y="2012"/>
                </a:lnTo>
                <a:lnTo>
                  <a:pt x="6138" y="2013"/>
                </a:lnTo>
                <a:lnTo>
                  <a:pt x="6153" y="2015"/>
                </a:lnTo>
                <a:lnTo>
                  <a:pt x="6170" y="2017"/>
                </a:lnTo>
                <a:lnTo>
                  <a:pt x="6185" y="2020"/>
                </a:lnTo>
                <a:lnTo>
                  <a:pt x="6201" y="2023"/>
                </a:lnTo>
                <a:lnTo>
                  <a:pt x="6216" y="2027"/>
                </a:lnTo>
                <a:lnTo>
                  <a:pt x="6231" y="2031"/>
                </a:lnTo>
                <a:lnTo>
                  <a:pt x="6246" y="2036"/>
                </a:lnTo>
                <a:lnTo>
                  <a:pt x="6260" y="2042"/>
                </a:lnTo>
                <a:lnTo>
                  <a:pt x="6274" y="2047"/>
                </a:lnTo>
                <a:lnTo>
                  <a:pt x="6289" y="2054"/>
                </a:lnTo>
                <a:lnTo>
                  <a:pt x="6302" y="2061"/>
                </a:lnTo>
                <a:lnTo>
                  <a:pt x="6315" y="2070"/>
                </a:lnTo>
                <a:lnTo>
                  <a:pt x="6327" y="2078"/>
                </a:lnTo>
                <a:lnTo>
                  <a:pt x="6340" y="2087"/>
                </a:lnTo>
                <a:lnTo>
                  <a:pt x="6351" y="2096"/>
                </a:lnTo>
                <a:lnTo>
                  <a:pt x="6362" y="2107"/>
                </a:lnTo>
                <a:lnTo>
                  <a:pt x="6374" y="2118"/>
                </a:lnTo>
                <a:lnTo>
                  <a:pt x="6383" y="2129"/>
                </a:lnTo>
                <a:lnTo>
                  <a:pt x="6393" y="2140"/>
                </a:lnTo>
                <a:lnTo>
                  <a:pt x="6401" y="2154"/>
                </a:lnTo>
                <a:lnTo>
                  <a:pt x="6409" y="2166"/>
                </a:lnTo>
                <a:lnTo>
                  <a:pt x="6417" y="2180"/>
                </a:lnTo>
                <a:lnTo>
                  <a:pt x="6424" y="2195"/>
                </a:lnTo>
                <a:lnTo>
                  <a:pt x="6429" y="2209"/>
                </a:lnTo>
                <a:lnTo>
                  <a:pt x="6434" y="2224"/>
                </a:lnTo>
                <a:lnTo>
                  <a:pt x="6438" y="2241"/>
                </a:lnTo>
                <a:lnTo>
                  <a:pt x="6442" y="2257"/>
                </a:lnTo>
                <a:lnTo>
                  <a:pt x="6444" y="2274"/>
                </a:lnTo>
                <a:lnTo>
                  <a:pt x="6445" y="2292"/>
                </a:lnTo>
                <a:lnTo>
                  <a:pt x="6446" y="2310"/>
                </a:lnTo>
                <a:lnTo>
                  <a:pt x="6446" y="8827"/>
                </a:lnTo>
                <a:lnTo>
                  <a:pt x="9308" y="5710"/>
                </a:lnTo>
                <a:lnTo>
                  <a:pt x="9321" y="5695"/>
                </a:lnTo>
                <a:lnTo>
                  <a:pt x="9335" y="5681"/>
                </a:lnTo>
                <a:lnTo>
                  <a:pt x="9349" y="5668"/>
                </a:lnTo>
                <a:lnTo>
                  <a:pt x="9363" y="5656"/>
                </a:lnTo>
                <a:lnTo>
                  <a:pt x="9377" y="5646"/>
                </a:lnTo>
                <a:lnTo>
                  <a:pt x="9393" y="5637"/>
                </a:lnTo>
                <a:lnTo>
                  <a:pt x="9407" y="5628"/>
                </a:lnTo>
                <a:lnTo>
                  <a:pt x="9423" y="5621"/>
                </a:lnTo>
                <a:lnTo>
                  <a:pt x="9438" y="5615"/>
                </a:lnTo>
                <a:lnTo>
                  <a:pt x="9453" y="5610"/>
                </a:lnTo>
                <a:lnTo>
                  <a:pt x="9470" y="5606"/>
                </a:lnTo>
                <a:lnTo>
                  <a:pt x="9485" y="5603"/>
                </a:lnTo>
                <a:lnTo>
                  <a:pt x="9501" y="5600"/>
                </a:lnTo>
                <a:lnTo>
                  <a:pt x="9517" y="5598"/>
                </a:lnTo>
                <a:lnTo>
                  <a:pt x="9533" y="5597"/>
                </a:lnTo>
                <a:lnTo>
                  <a:pt x="9548" y="5597"/>
                </a:lnTo>
                <a:lnTo>
                  <a:pt x="9565" y="5598"/>
                </a:lnTo>
                <a:lnTo>
                  <a:pt x="9580" y="5599"/>
                </a:lnTo>
                <a:lnTo>
                  <a:pt x="9595" y="5601"/>
                </a:lnTo>
                <a:lnTo>
                  <a:pt x="9611" y="5605"/>
                </a:lnTo>
                <a:lnTo>
                  <a:pt x="9626" y="5609"/>
                </a:lnTo>
                <a:lnTo>
                  <a:pt x="9642" y="5614"/>
                </a:lnTo>
                <a:lnTo>
                  <a:pt x="9657" y="5619"/>
                </a:lnTo>
                <a:lnTo>
                  <a:pt x="9671" y="5626"/>
                </a:lnTo>
                <a:lnTo>
                  <a:pt x="9686" y="5633"/>
                </a:lnTo>
                <a:lnTo>
                  <a:pt x="9700" y="5642"/>
                </a:lnTo>
                <a:lnTo>
                  <a:pt x="9713" y="5651"/>
                </a:lnTo>
                <a:lnTo>
                  <a:pt x="9727" y="5660"/>
                </a:lnTo>
                <a:lnTo>
                  <a:pt x="9739" y="5670"/>
                </a:lnTo>
                <a:lnTo>
                  <a:pt x="9752" y="5682"/>
                </a:lnTo>
                <a:lnTo>
                  <a:pt x="9763" y="5693"/>
                </a:lnTo>
                <a:lnTo>
                  <a:pt x="9776" y="5705"/>
                </a:lnTo>
                <a:lnTo>
                  <a:pt x="9786" y="5717"/>
                </a:lnTo>
                <a:lnTo>
                  <a:pt x="9797" y="5731"/>
                </a:lnTo>
                <a:lnTo>
                  <a:pt x="9806" y="5744"/>
                </a:lnTo>
                <a:lnTo>
                  <a:pt x="9817" y="5758"/>
                </a:lnTo>
                <a:lnTo>
                  <a:pt x="9825" y="5773"/>
                </a:lnTo>
                <a:lnTo>
                  <a:pt x="9833" y="5787"/>
                </a:lnTo>
                <a:lnTo>
                  <a:pt x="9840" y="5802"/>
                </a:lnTo>
                <a:lnTo>
                  <a:pt x="9847" y="5818"/>
                </a:lnTo>
                <a:lnTo>
                  <a:pt x="9853" y="5834"/>
                </a:lnTo>
                <a:lnTo>
                  <a:pt x="9859" y="5850"/>
                </a:lnTo>
                <a:lnTo>
                  <a:pt x="9864" y="5867"/>
                </a:lnTo>
                <a:lnTo>
                  <a:pt x="9868" y="5883"/>
                </a:lnTo>
                <a:lnTo>
                  <a:pt x="9871" y="5900"/>
                </a:lnTo>
                <a:lnTo>
                  <a:pt x="9873" y="5917"/>
                </a:lnTo>
                <a:lnTo>
                  <a:pt x="9874" y="5934"/>
                </a:lnTo>
                <a:lnTo>
                  <a:pt x="9875" y="5951"/>
                </a:lnTo>
                <a:lnTo>
                  <a:pt x="9874" y="5967"/>
                </a:lnTo>
                <a:lnTo>
                  <a:pt x="9873" y="5983"/>
                </a:lnTo>
                <a:lnTo>
                  <a:pt x="9871" y="6000"/>
                </a:lnTo>
                <a:lnTo>
                  <a:pt x="9869" y="6017"/>
                </a:lnTo>
                <a:lnTo>
                  <a:pt x="9866" y="6034"/>
                </a:lnTo>
                <a:lnTo>
                  <a:pt x="9862" y="6051"/>
                </a:lnTo>
                <a:lnTo>
                  <a:pt x="9856" y="6068"/>
                </a:lnTo>
                <a:lnTo>
                  <a:pt x="9851" y="6086"/>
                </a:lnTo>
                <a:lnTo>
                  <a:pt x="9845" y="6103"/>
                </a:lnTo>
                <a:lnTo>
                  <a:pt x="9838" y="6120"/>
                </a:lnTo>
                <a:lnTo>
                  <a:pt x="9830" y="6137"/>
                </a:lnTo>
                <a:lnTo>
                  <a:pt x="9821" y="6154"/>
                </a:lnTo>
                <a:lnTo>
                  <a:pt x="9810" y="6171"/>
                </a:lnTo>
                <a:lnTo>
                  <a:pt x="9800" y="6187"/>
                </a:lnTo>
                <a:lnTo>
                  <a:pt x="9788" y="6205"/>
                </a:lnTo>
                <a:lnTo>
                  <a:pt x="9776" y="6220"/>
                </a:lnTo>
                <a:lnTo>
                  <a:pt x="6376" y="9918"/>
                </a:lnTo>
                <a:lnTo>
                  <a:pt x="6359" y="9933"/>
                </a:lnTo>
                <a:lnTo>
                  <a:pt x="6343" y="9947"/>
                </a:lnTo>
                <a:lnTo>
                  <a:pt x="6327" y="9961"/>
                </a:lnTo>
                <a:lnTo>
                  <a:pt x="6311" y="9973"/>
                </a:lnTo>
                <a:lnTo>
                  <a:pt x="6295" y="9985"/>
                </a:lnTo>
                <a:lnTo>
                  <a:pt x="6278" y="9996"/>
                </a:lnTo>
                <a:lnTo>
                  <a:pt x="6262" y="10005"/>
                </a:lnTo>
                <a:lnTo>
                  <a:pt x="6246" y="10013"/>
                </a:lnTo>
                <a:lnTo>
                  <a:pt x="6229" y="10021"/>
                </a:lnTo>
                <a:lnTo>
                  <a:pt x="6212" y="10027"/>
                </a:lnTo>
                <a:lnTo>
                  <a:pt x="6195" y="10032"/>
                </a:lnTo>
                <a:lnTo>
                  <a:pt x="6178" y="10038"/>
                </a:lnTo>
                <a:lnTo>
                  <a:pt x="6161" y="10041"/>
                </a:lnTo>
                <a:lnTo>
                  <a:pt x="6142" y="10043"/>
                </a:lnTo>
                <a:lnTo>
                  <a:pt x="6125" y="10045"/>
                </a:lnTo>
                <a:lnTo>
                  <a:pt x="6106" y="10045"/>
                </a:lnTo>
                <a:lnTo>
                  <a:pt x="6090" y="10045"/>
                </a:lnTo>
                <a:lnTo>
                  <a:pt x="6073" y="10043"/>
                </a:lnTo>
                <a:lnTo>
                  <a:pt x="6055" y="10041"/>
                </a:lnTo>
                <a:lnTo>
                  <a:pt x="6038" y="10038"/>
                </a:lnTo>
                <a:lnTo>
                  <a:pt x="6019" y="10032"/>
                </a:lnTo>
                <a:lnTo>
                  <a:pt x="6001" y="10027"/>
                </a:lnTo>
                <a:lnTo>
                  <a:pt x="5983" y="10021"/>
                </a:lnTo>
                <a:lnTo>
                  <a:pt x="5964" y="10013"/>
                </a:lnTo>
                <a:lnTo>
                  <a:pt x="5946" y="10005"/>
                </a:lnTo>
                <a:lnTo>
                  <a:pt x="5927" y="9996"/>
                </a:lnTo>
                <a:lnTo>
                  <a:pt x="5909" y="9985"/>
                </a:lnTo>
                <a:lnTo>
                  <a:pt x="5890" y="9973"/>
                </a:lnTo>
                <a:lnTo>
                  <a:pt x="5873" y="9961"/>
                </a:lnTo>
                <a:lnTo>
                  <a:pt x="5856" y="9947"/>
                </a:lnTo>
                <a:lnTo>
                  <a:pt x="5839" y="9933"/>
                </a:lnTo>
                <a:lnTo>
                  <a:pt x="5823" y="9918"/>
                </a:lnTo>
                <a:lnTo>
                  <a:pt x="2423" y="622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39750" y="2391730"/>
            <a:ext cx="8060400" cy="756100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50" y="3219930"/>
            <a:ext cx="8060400" cy="972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DB37B5-FB1D-42A6-837E-2C293F80F16B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Freeform 128"/>
          <p:cNvSpPr>
            <a:spLocks noEditPoints="1"/>
          </p:cNvSpPr>
          <p:nvPr userDrawn="1"/>
        </p:nvSpPr>
        <p:spPr bwMode="auto">
          <a:xfrm>
            <a:off x="5922000" y="262800"/>
            <a:ext cx="273600" cy="273600"/>
          </a:xfrm>
          <a:custGeom>
            <a:avLst/>
            <a:gdLst/>
            <a:ahLst/>
            <a:cxnLst>
              <a:cxn ang="0">
                <a:pos x="1696" y="2538"/>
              </a:cxn>
              <a:cxn ang="0">
                <a:pos x="1617" y="2540"/>
              </a:cxn>
              <a:cxn ang="0">
                <a:pos x="1555" y="2496"/>
              </a:cxn>
              <a:cxn ang="0">
                <a:pos x="1524" y="2429"/>
              </a:cxn>
              <a:cxn ang="0">
                <a:pos x="1537" y="2355"/>
              </a:cxn>
              <a:cxn ang="0">
                <a:pos x="2127" y="1812"/>
              </a:cxn>
              <a:cxn ang="0">
                <a:pos x="831" y="1797"/>
              </a:cxn>
              <a:cxn ang="0">
                <a:pos x="779" y="1747"/>
              </a:cxn>
              <a:cxn ang="0">
                <a:pos x="762" y="1674"/>
              </a:cxn>
              <a:cxn ang="0">
                <a:pos x="793" y="1603"/>
              </a:cxn>
              <a:cxn ang="0">
                <a:pos x="853" y="1561"/>
              </a:cxn>
              <a:cxn ang="0">
                <a:pos x="1557" y="1046"/>
              </a:cxn>
              <a:cxn ang="0">
                <a:pos x="1527" y="991"/>
              </a:cxn>
              <a:cxn ang="0">
                <a:pos x="1530" y="921"/>
              </a:cxn>
              <a:cxn ang="0">
                <a:pos x="1573" y="859"/>
              </a:cxn>
              <a:cxn ang="0">
                <a:pos x="1643" y="829"/>
              </a:cxn>
              <a:cxn ang="0">
                <a:pos x="1714" y="845"/>
              </a:cxn>
              <a:cxn ang="0">
                <a:pos x="2541" y="1609"/>
              </a:cxn>
              <a:cxn ang="0">
                <a:pos x="2564" y="1687"/>
              </a:cxn>
              <a:cxn ang="0">
                <a:pos x="2541" y="1763"/>
              </a:cxn>
              <a:cxn ang="0">
                <a:pos x="1527" y="285"/>
              </a:cxn>
              <a:cxn ang="0">
                <a:pos x="1126" y="388"/>
              </a:cxn>
              <a:cxn ang="0">
                <a:pos x="782" y="599"/>
              </a:cxn>
              <a:cxn ang="0">
                <a:pos x="513" y="897"/>
              </a:cxn>
              <a:cxn ang="0">
                <a:pos x="337" y="1266"/>
              </a:cxn>
              <a:cxn ang="0">
                <a:pos x="274" y="1687"/>
              </a:cxn>
              <a:cxn ang="0">
                <a:pos x="337" y="2107"/>
              </a:cxn>
              <a:cxn ang="0">
                <a:pos x="513" y="2477"/>
              </a:cxn>
              <a:cxn ang="0">
                <a:pos x="782" y="2778"/>
              </a:cxn>
              <a:cxn ang="0">
                <a:pos x="1126" y="2988"/>
              </a:cxn>
              <a:cxn ang="0">
                <a:pos x="1527" y="3092"/>
              </a:cxn>
              <a:cxn ang="0">
                <a:pos x="1954" y="3071"/>
              </a:cxn>
              <a:cxn ang="0">
                <a:pos x="2341" y="2929"/>
              </a:cxn>
              <a:cxn ang="0">
                <a:pos x="2664" y="2686"/>
              </a:cxn>
              <a:cxn ang="0">
                <a:pos x="2905" y="2360"/>
              </a:cxn>
              <a:cxn ang="0">
                <a:pos x="3045" y="1972"/>
              </a:cxn>
              <a:cxn ang="0">
                <a:pos x="3067" y="1543"/>
              </a:cxn>
              <a:cxn ang="0">
                <a:pos x="2965" y="1137"/>
              </a:cxn>
              <a:cxn ang="0">
                <a:pos x="2754" y="790"/>
              </a:cxn>
              <a:cxn ang="0">
                <a:pos x="2456" y="517"/>
              </a:cxn>
              <a:cxn ang="0">
                <a:pos x="2088" y="341"/>
              </a:cxn>
              <a:cxn ang="0">
                <a:pos x="1671" y="277"/>
              </a:cxn>
              <a:cxn ang="0">
                <a:pos x="1254" y="3320"/>
              </a:cxn>
              <a:cxn ang="0">
                <a:pos x="806" y="3130"/>
              </a:cxn>
              <a:cxn ang="0">
                <a:pos x="435" y="2821"/>
              </a:cxn>
              <a:cxn ang="0">
                <a:pos x="165" y="2419"/>
              </a:cxn>
              <a:cxn ang="0">
                <a:pos x="20" y="1944"/>
              </a:cxn>
              <a:cxn ang="0">
                <a:pos x="20" y="1430"/>
              </a:cxn>
              <a:cxn ang="0">
                <a:pos x="165" y="955"/>
              </a:cxn>
              <a:cxn ang="0">
                <a:pos x="435" y="553"/>
              </a:cxn>
              <a:cxn ang="0">
                <a:pos x="806" y="244"/>
              </a:cxn>
              <a:cxn ang="0">
                <a:pos x="1254" y="54"/>
              </a:cxn>
              <a:cxn ang="0">
                <a:pos x="1757" y="2"/>
              </a:cxn>
              <a:cxn ang="0">
                <a:pos x="2246" y="103"/>
              </a:cxn>
              <a:cxn ang="0">
                <a:pos x="2671" y="335"/>
              </a:cxn>
              <a:cxn ang="0">
                <a:pos x="3010" y="678"/>
              </a:cxn>
              <a:cxn ang="0">
                <a:pos x="3239" y="1106"/>
              </a:cxn>
              <a:cxn ang="0">
                <a:pos x="3339" y="1600"/>
              </a:cxn>
              <a:cxn ang="0">
                <a:pos x="3289" y="2109"/>
              </a:cxn>
              <a:cxn ang="0">
                <a:pos x="3100" y="2562"/>
              </a:cxn>
              <a:cxn ang="0">
                <a:pos x="2795" y="2936"/>
              </a:cxn>
              <a:cxn ang="0">
                <a:pos x="2396" y="3207"/>
              </a:cxn>
              <a:cxn ang="0">
                <a:pos x="1926" y="3353"/>
              </a:cxn>
            </a:cxnLst>
            <a:rect l="0" t="0" r="r" b="b"/>
            <a:pathLst>
              <a:path w="3342" h="3372">
                <a:moveTo>
                  <a:pt x="1748" y="2506"/>
                </a:moveTo>
                <a:lnTo>
                  <a:pt x="1740" y="2513"/>
                </a:lnTo>
                <a:lnTo>
                  <a:pt x="1731" y="2520"/>
                </a:lnTo>
                <a:lnTo>
                  <a:pt x="1721" y="2526"/>
                </a:lnTo>
                <a:lnTo>
                  <a:pt x="1709" y="2532"/>
                </a:lnTo>
                <a:lnTo>
                  <a:pt x="1696" y="2538"/>
                </a:lnTo>
                <a:lnTo>
                  <a:pt x="1683" y="2542"/>
                </a:lnTo>
                <a:lnTo>
                  <a:pt x="1670" y="2545"/>
                </a:lnTo>
                <a:lnTo>
                  <a:pt x="1656" y="2546"/>
                </a:lnTo>
                <a:lnTo>
                  <a:pt x="1643" y="2545"/>
                </a:lnTo>
                <a:lnTo>
                  <a:pt x="1630" y="2543"/>
                </a:lnTo>
                <a:lnTo>
                  <a:pt x="1617" y="2540"/>
                </a:lnTo>
                <a:lnTo>
                  <a:pt x="1605" y="2535"/>
                </a:lnTo>
                <a:lnTo>
                  <a:pt x="1594" y="2529"/>
                </a:lnTo>
                <a:lnTo>
                  <a:pt x="1583" y="2523"/>
                </a:lnTo>
                <a:lnTo>
                  <a:pt x="1573" y="2515"/>
                </a:lnTo>
                <a:lnTo>
                  <a:pt x="1564" y="2506"/>
                </a:lnTo>
                <a:lnTo>
                  <a:pt x="1555" y="2496"/>
                </a:lnTo>
                <a:lnTo>
                  <a:pt x="1547" y="2486"/>
                </a:lnTo>
                <a:lnTo>
                  <a:pt x="1541" y="2476"/>
                </a:lnTo>
                <a:lnTo>
                  <a:pt x="1535" y="2465"/>
                </a:lnTo>
                <a:lnTo>
                  <a:pt x="1530" y="2453"/>
                </a:lnTo>
                <a:lnTo>
                  <a:pt x="1526" y="2442"/>
                </a:lnTo>
                <a:lnTo>
                  <a:pt x="1524" y="2429"/>
                </a:lnTo>
                <a:lnTo>
                  <a:pt x="1523" y="2417"/>
                </a:lnTo>
                <a:lnTo>
                  <a:pt x="1524" y="2405"/>
                </a:lnTo>
                <a:lnTo>
                  <a:pt x="1525" y="2393"/>
                </a:lnTo>
                <a:lnTo>
                  <a:pt x="1527" y="2379"/>
                </a:lnTo>
                <a:lnTo>
                  <a:pt x="1532" y="2367"/>
                </a:lnTo>
                <a:lnTo>
                  <a:pt x="1537" y="2355"/>
                </a:lnTo>
                <a:lnTo>
                  <a:pt x="1544" y="2343"/>
                </a:lnTo>
                <a:lnTo>
                  <a:pt x="1548" y="2338"/>
                </a:lnTo>
                <a:lnTo>
                  <a:pt x="1552" y="2332"/>
                </a:lnTo>
                <a:lnTo>
                  <a:pt x="1557" y="2328"/>
                </a:lnTo>
                <a:lnTo>
                  <a:pt x="1563" y="2323"/>
                </a:lnTo>
                <a:lnTo>
                  <a:pt x="2127" y="1812"/>
                </a:lnTo>
                <a:lnTo>
                  <a:pt x="890" y="1812"/>
                </a:lnTo>
                <a:lnTo>
                  <a:pt x="878" y="1811"/>
                </a:lnTo>
                <a:lnTo>
                  <a:pt x="866" y="1810"/>
                </a:lnTo>
                <a:lnTo>
                  <a:pt x="853" y="1807"/>
                </a:lnTo>
                <a:lnTo>
                  <a:pt x="842" y="1802"/>
                </a:lnTo>
                <a:lnTo>
                  <a:pt x="831" y="1797"/>
                </a:lnTo>
                <a:lnTo>
                  <a:pt x="820" y="1791"/>
                </a:lnTo>
                <a:lnTo>
                  <a:pt x="810" y="1784"/>
                </a:lnTo>
                <a:lnTo>
                  <a:pt x="801" y="1776"/>
                </a:lnTo>
                <a:lnTo>
                  <a:pt x="793" y="1766"/>
                </a:lnTo>
                <a:lnTo>
                  <a:pt x="785" y="1757"/>
                </a:lnTo>
                <a:lnTo>
                  <a:pt x="779" y="1747"/>
                </a:lnTo>
                <a:lnTo>
                  <a:pt x="773" y="1736"/>
                </a:lnTo>
                <a:lnTo>
                  <a:pt x="769" y="1724"/>
                </a:lnTo>
                <a:lnTo>
                  <a:pt x="764" y="1712"/>
                </a:lnTo>
                <a:lnTo>
                  <a:pt x="762" y="1700"/>
                </a:lnTo>
                <a:lnTo>
                  <a:pt x="762" y="1687"/>
                </a:lnTo>
                <a:lnTo>
                  <a:pt x="762" y="1674"/>
                </a:lnTo>
                <a:lnTo>
                  <a:pt x="764" y="1661"/>
                </a:lnTo>
                <a:lnTo>
                  <a:pt x="769" y="1649"/>
                </a:lnTo>
                <a:lnTo>
                  <a:pt x="773" y="1636"/>
                </a:lnTo>
                <a:lnTo>
                  <a:pt x="779" y="1625"/>
                </a:lnTo>
                <a:lnTo>
                  <a:pt x="785" y="1614"/>
                </a:lnTo>
                <a:lnTo>
                  <a:pt x="793" y="1603"/>
                </a:lnTo>
                <a:lnTo>
                  <a:pt x="801" y="1594"/>
                </a:lnTo>
                <a:lnTo>
                  <a:pt x="810" y="1585"/>
                </a:lnTo>
                <a:lnTo>
                  <a:pt x="820" y="1578"/>
                </a:lnTo>
                <a:lnTo>
                  <a:pt x="831" y="1571"/>
                </a:lnTo>
                <a:lnTo>
                  <a:pt x="842" y="1565"/>
                </a:lnTo>
                <a:lnTo>
                  <a:pt x="853" y="1561"/>
                </a:lnTo>
                <a:lnTo>
                  <a:pt x="866" y="1557"/>
                </a:lnTo>
                <a:lnTo>
                  <a:pt x="878" y="1555"/>
                </a:lnTo>
                <a:lnTo>
                  <a:pt x="890" y="1554"/>
                </a:lnTo>
                <a:lnTo>
                  <a:pt x="2127" y="1554"/>
                </a:lnTo>
                <a:lnTo>
                  <a:pt x="1563" y="1051"/>
                </a:lnTo>
                <a:lnTo>
                  <a:pt x="1557" y="1046"/>
                </a:lnTo>
                <a:lnTo>
                  <a:pt x="1552" y="1040"/>
                </a:lnTo>
                <a:lnTo>
                  <a:pt x="1548" y="1035"/>
                </a:lnTo>
                <a:lnTo>
                  <a:pt x="1544" y="1029"/>
                </a:lnTo>
                <a:lnTo>
                  <a:pt x="1537" y="1016"/>
                </a:lnTo>
                <a:lnTo>
                  <a:pt x="1532" y="1003"/>
                </a:lnTo>
                <a:lnTo>
                  <a:pt x="1527" y="991"/>
                </a:lnTo>
                <a:lnTo>
                  <a:pt x="1525" y="979"/>
                </a:lnTo>
                <a:lnTo>
                  <a:pt x="1524" y="968"/>
                </a:lnTo>
                <a:lnTo>
                  <a:pt x="1523" y="957"/>
                </a:lnTo>
                <a:lnTo>
                  <a:pt x="1524" y="945"/>
                </a:lnTo>
                <a:lnTo>
                  <a:pt x="1526" y="932"/>
                </a:lnTo>
                <a:lnTo>
                  <a:pt x="1530" y="921"/>
                </a:lnTo>
                <a:lnTo>
                  <a:pt x="1535" y="909"/>
                </a:lnTo>
                <a:lnTo>
                  <a:pt x="1541" y="897"/>
                </a:lnTo>
                <a:lnTo>
                  <a:pt x="1547" y="886"/>
                </a:lnTo>
                <a:lnTo>
                  <a:pt x="1555" y="877"/>
                </a:lnTo>
                <a:lnTo>
                  <a:pt x="1564" y="867"/>
                </a:lnTo>
                <a:lnTo>
                  <a:pt x="1573" y="859"/>
                </a:lnTo>
                <a:lnTo>
                  <a:pt x="1583" y="851"/>
                </a:lnTo>
                <a:lnTo>
                  <a:pt x="1594" y="844"/>
                </a:lnTo>
                <a:lnTo>
                  <a:pt x="1605" y="839"/>
                </a:lnTo>
                <a:lnTo>
                  <a:pt x="1617" y="834"/>
                </a:lnTo>
                <a:lnTo>
                  <a:pt x="1630" y="831"/>
                </a:lnTo>
                <a:lnTo>
                  <a:pt x="1643" y="829"/>
                </a:lnTo>
                <a:lnTo>
                  <a:pt x="1656" y="828"/>
                </a:lnTo>
                <a:lnTo>
                  <a:pt x="1668" y="829"/>
                </a:lnTo>
                <a:lnTo>
                  <a:pt x="1681" y="831"/>
                </a:lnTo>
                <a:lnTo>
                  <a:pt x="1693" y="835"/>
                </a:lnTo>
                <a:lnTo>
                  <a:pt x="1704" y="840"/>
                </a:lnTo>
                <a:lnTo>
                  <a:pt x="1714" y="845"/>
                </a:lnTo>
                <a:lnTo>
                  <a:pt x="1724" y="851"/>
                </a:lnTo>
                <a:lnTo>
                  <a:pt x="1731" y="857"/>
                </a:lnTo>
                <a:lnTo>
                  <a:pt x="1737" y="863"/>
                </a:lnTo>
                <a:lnTo>
                  <a:pt x="2521" y="1585"/>
                </a:lnTo>
                <a:lnTo>
                  <a:pt x="2532" y="1597"/>
                </a:lnTo>
                <a:lnTo>
                  <a:pt x="2541" y="1609"/>
                </a:lnTo>
                <a:lnTo>
                  <a:pt x="2548" y="1621"/>
                </a:lnTo>
                <a:lnTo>
                  <a:pt x="2554" y="1633"/>
                </a:lnTo>
                <a:lnTo>
                  <a:pt x="2558" y="1646"/>
                </a:lnTo>
                <a:lnTo>
                  <a:pt x="2561" y="1659"/>
                </a:lnTo>
                <a:lnTo>
                  <a:pt x="2563" y="1673"/>
                </a:lnTo>
                <a:lnTo>
                  <a:pt x="2564" y="1687"/>
                </a:lnTo>
                <a:lnTo>
                  <a:pt x="2563" y="1699"/>
                </a:lnTo>
                <a:lnTo>
                  <a:pt x="2561" y="1711"/>
                </a:lnTo>
                <a:lnTo>
                  <a:pt x="2558" y="1724"/>
                </a:lnTo>
                <a:lnTo>
                  <a:pt x="2554" y="1737"/>
                </a:lnTo>
                <a:lnTo>
                  <a:pt x="2548" y="1750"/>
                </a:lnTo>
                <a:lnTo>
                  <a:pt x="2541" y="1763"/>
                </a:lnTo>
                <a:lnTo>
                  <a:pt x="2532" y="1777"/>
                </a:lnTo>
                <a:lnTo>
                  <a:pt x="2521" y="1788"/>
                </a:lnTo>
                <a:lnTo>
                  <a:pt x="1748" y="2506"/>
                </a:lnTo>
                <a:close/>
                <a:moveTo>
                  <a:pt x="1671" y="277"/>
                </a:moveTo>
                <a:lnTo>
                  <a:pt x="1598" y="279"/>
                </a:lnTo>
                <a:lnTo>
                  <a:pt x="1527" y="285"/>
                </a:lnTo>
                <a:lnTo>
                  <a:pt x="1458" y="294"/>
                </a:lnTo>
                <a:lnTo>
                  <a:pt x="1389" y="306"/>
                </a:lnTo>
                <a:lnTo>
                  <a:pt x="1321" y="322"/>
                </a:lnTo>
                <a:lnTo>
                  <a:pt x="1255" y="341"/>
                </a:lnTo>
                <a:lnTo>
                  <a:pt x="1190" y="363"/>
                </a:lnTo>
                <a:lnTo>
                  <a:pt x="1126" y="388"/>
                </a:lnTo>
                <a:lnTo>
                  <a:pt x="1065" y="417"/>
                </a:lnTo>
                <a:lnTo>
                  <a:pt x="1004" y="447"/>
                </a:lnTo>
                <a:lnTo>
                  <a:pt x="945" y="481"/>
                </a:lnTo>
                <a:lnTo>
                  <a:pt x="889" y="517"/>
                </a:lnTo>
                <a:lnTo>
                  <a:pt x="834" y="557"/>
                </a:lnTo>
                <a:lnTo>
                  <a:pt x="782" y="599"/>
                </a:lnTo>
                <a:lnTo>
                  <a:pt x="731" y="642"/>
                </a:lnTo>
                <a:lnTo>
                  <a:pt x="683" y="690"/>
                </a:lnTo>
                <a:lnTo>
                  <a:pt x="636" y="738"/>
                </a:lnTo>
                <a:lnTo>
                  <a:pt x="593" y="790"/>
                </a:lnTo>
                <a:lnTo>
                  <a:pt x="551" y="843"/>
                </a:lnTo>
                <a:lnTo>
                  <a:pt x="513" y="897"/>
                </a:lnTo>
                <a:lnTo>
                  <a:pt x="476" y="955"/>
                </a:lnTo>
                <a:lnTo>
                  <a:pt x="442" y="1014"/>
                </a:lnTo>
                <a:lnTo>
                  <a:pt x="412" y="1075"/>
                </a:lnTo>
                <a:lnTo>
                  <a:pt x="384" y="1137"/>
                </a:lnTo>
                <a:lnTo>
                  <a:pt x="359" y="1201"/>
                </a:lnTo>
                <a:lnTo>
                  <a:pt x="337" y="1266"/>
                </a:lnTo>
                <a:lnTo>
                  <a:pt x="319" y="1334"/>
                </a:lnTo>
                <a:lnTo>
                  <a:pt x="303" y="1403"/>
                </a:lnTo>
                <a:lnTo>
                  <a:pt x="290" y="1472"/>
                </a:lnTo>
                <a:lnTo>
                  <a:pt x="281" y="1543"/>
                </a:lnTo>
                <a:lnTo>
                  <a:pt x="276" y="1614"/>
                </a:lnTo>
                <a:lnTo>
                  <a:pt x="274" y="1687"/>
                </a:lnTo>
                <a:lnTo>
                  <a:pt x="276" y="1759"/>
                </a:lnTo>
                <a:lnTo>
                  <a:pt x="281" y="1831"/>
                </a:lnTo>
                <a:lnTo>
                  <a:pt x="290" y="1903"/>
                </a:lnTo>
                <a:lnTo>
                  <a:pt x="303" y="1972"/>
                </a:lnTo>
                <a:lnTo>
                  <a:pt x="319" y="2040"/>
                </a:lnTo>
                <a:lnTo>
                  <a:pt x="337" y="2107"/>
                </a:lnTo>
                <a:lnTo>
                  <a:pt x="359" y="2173"/>
                </a:lnTo>
                <a:lnTo>
                  <a:pt x="384" y="2237"/>
                </a:lnTo>
                <a:lnTo>
                  <a:pt x="412" y="2300"/>
                </a:lnTo>
                <a:lnTo>
                  <a:pt x="442" y="2360"/>
                </a:lnTo>
                <a:lnTo>
                  <a:pt x="476" y="2420"/>
                </a:lnTo>
                <a:lnTo>
                  <a:pt x="513" y="2477"/>
                </a:lnTo>
                <a:lnTo>
                  <a:pt x="551" y="2533"/>
                </a:lnTo>
                <a:lnTo>
                  <a:pt x="593" y="2586"/>
                </a:lnTo>
                <a:lnTo>
                  <a:pt x="636" y="2637"/>
                </a:lnTo>
                <a:lnTo>
                  <a:pt x="683" y="2686"/>
                </a:lnTo>
                <a:lnTo>
                  <a:pt x="731" y="2733"/>
                </a:lnTo>
                <a:lnTo>
                  <a:pt x="782" y="2778"/>
                </a:lnTo>
                <a:lnTo>
                  <a:pt x="834" y="2819"/>
                </a:lnTo>
                <a:lnTo>
                  <a:pt x="889" y="2858"/>
                </a:lnTo>
                <a:lnTo>
                  <a:pt x="945" y="2896"/>
                </a:lnTo>
                <a:lnTo>
                  <a:pt x="1004" y="2929"/>
                </a:lnTo>
                <a:lnTo>
                  <a:pt x="1065" y="2960"/>
                </a:lnTo>
                <a:lnTo>
                  <a:pt x="1126" y="2988"/>
                </a:lnTo>
                <a:lnTo>
                  <a:pt x="1190" y="3015"/>
                </a:lnTo>
                <a:lnTo>
                  <a:pt x="1255" y="3037"/>
                </a:lnTo>
                <a:lnTo>
                  <a:pt x="1321" y="3055"/>
                </a:lnTo>
                <a:lnTo>
                  <a:pt x="1389" y="3071"/>
                </a:lnTo>
                <a:lnTo>
                  <a:pt x="1458" y="3083"/>
                </a:lnTo>
                <a:lnTo>
                  <a:pt x="1527" y="3092"/>
                </a:lnTo>
                <a:lnTo>
                  <a:pt x="1598" y="3098"/>
                </a:lnTo>
                <a:lnTo>
                  <a:pt x="1671" y="3099"/>
                </a:lnTo>
                <a:lnTo>
                  <a:pt x="1743" y="3098"/>
                </a:lnTo>
                <a:lnTo>
                  <a:pt x="1815" y="3092"/>
                </a:lnTo>
                <a:lnTo>
                  <a:pt x="1885" y="3083"/>
                </a:lnTo>
                <a:lnTo>
                  <a:pt x="1954" y="3071"/>
                </a:lnTo>
                <a:lnTo>
                  <a:pt x="2022" y="3055"/>
                </a:lnTo>
                <a:lnTo>
                  <a:pt x="2088" y="3037"/>
                </a:lnTo>
                <a:lnTo>
                  <a:pt x="2154" y="3015"/>
                </a:lnTo>
                <a:lnTo>
                  <a:pt x="2218" y="2988"/>
                </a:lnTo>
                <a:lnTo>
                  <a:pt x="2280" y="2960"/>
                </a:lnTo>
                <a:lnTo>
                  <a:pt x="2341" y="2929"/>
                </a:lnTo>
                <a:lnTo>
                  <a:pt x="2400" y="2896"/>
                </a:lnTo>
                <a:lnTo>
                  <a:pt x="2456" y="2858"/>
                </a:lnTo>
                <a:lnTo>
                  <a:pt x="2512" y="2819"/>
                </a:lnTo>
                <a:lnTo>
                  <a:pt x="2564" y="2778"/>
                </a:lnTo>
                <a:lnTo>
                  <a:pt x="2615" y="2733"/>
                </a:lnTo>
                <a:lnTo>
                  <a:pt x="2664" y="2686"/>
                </a:lnTo>
                <a:lnTo>
                  <a:pt x="2710" y="2637"/>
                </a:lnTo>
                <a:lnTo>
                  <a:pt x="2754" y="2586"/>
                </a:lnTo>
                <a:lnTo>
                  <a:pt x="2796" y="2533"/>
                </a:lnTo>
                <a:lnTo>
                  <a:pt x="2835" y="2477"/>
                </a:lnTo>
                <a:lnTo>
                  <a:pt x="2872" y="2420"/>
                </a:lnTo>
                <a:lnTo>
                  <a:pt x="2905" y="2360"/>
                </a:lnTo>
                <a:lnTo>
                  <a:pt x="2936" y="2300"/>
                </a:lnTo>
                <a:lnTo>
                  <a:pt x="2965" y="2237"/>
                </a:lnTo>
                <a:lnTo>
                  <a:pt x="2989" y="2173"/>
                </a:lnTo>
                <a:lnTo>
                  <a:pt x="3011" y="2107"/>
                </a:lnTo>
                <a:lnTo>
                  <a:pt x="3030" y="2040"/>
                </a:lnTo>
                <a:lnTo>
                  <a:pt x="3045" y="1972"/>
                </a:lnTo>
                <a:lnTo>
                  <a:pt x="3059" y="1903"/>
                </a:lnTo>
                <a:lnTo>
                  <a:pt x="3067" y="1831"/>
                </a:lnTo>
                <a:lnTo>
                  <a:pt x="3073" y="1759"/>
                </a:lnTo>
                <a:lnTo>
                  <a:pt x="3075" y="1687"/>
                </a:lnTo>
                <a:lnTo>
                  <a:pt x="3073" y="1614"/>
                </a:lnTo>
                <a:lnTo>
                  <a:pt x="3067" y="1543"/>
                </a:lnTo>
                <a:lnTo>
                  <a:pt x="3059" y="1472"/>
                </a:lnTo>
                <a:lnTo>
                  <a:pt x="3045" y="1403"/>
                </a:lnTo>
                <a:lnTo>
                  <a:pt x="3030" y="1334"/>
                </a:lnTo>
                <a:lnTo>
                  <a:pt x="3011" y="1266"/>
                </a:lnTo>
                <a:lnTo>
                  <a:pt x="2989" y="1201"/>
                </a:lnTo>
                <a:lnTo>
                  <a:pt x="2965" y="1137"/>
                </a:lnTo>
                <a:lnTo>
                  <a:pt x="2936" y="1075"/>
                </a:lnTo>
                <a:lnTo>
                  <a:pt x="2905" y="1014"/>
                </a:lnTo>
                <a:lnTo>
                  <a:pt x="2872" y="955"/>
                </a:lnTo>
                <a:lnTo>
                  <a:pt x="2835" y="897"/>
                </a:lnTo>
                <a:lnTo>
                  <a:pt x="2796" y="843"/>
                </a:lnTo>
                <a:lnTo>
                  <a:pt x="2754" y="790"/>
                </a:lnTo>
                <a:lnTo>
                  <a:pt x="2710" y="738"/>
                </a:lnTo>
                <a:lnTo>
                  <a:pt x="2664" y="690"/>
                </a:lnTo>
                <a:lnTo>
                  <a:pt x="2615" y="642"/>
                </a:lnTo>
                <a:lnTo>
                  <a:pt x="2564" y="599"/>
                </a:lnTo>
                <a:lnTo>
                  <a:pt x="2512" y="557"/>
                </a:lnTo>
                <a:lnTo>
                  <a:pt x="2456" y="517"/>
                </a:lnTo>
                <a:lnTo>
                  <a:pt x="2400" y="481"/>
                </a:lnTo>
                <a:lnTo>
                  <a:pt x="2341" y="447"/>
                </a:lnTo>
                <a:lnTo>
                  <a:pt x="2280" y="417"/>
                </a:lnTo>
                <a:lnTo>
                  <a:pt x="2218" y="388"/>
                </a:lnTo>
                <a:lnTo>
                  <a:pt x="2154" y="363"/>
                </a:lnTo>
                <a:lnTo>
                  <a:pt x="2088" y="341"/>
                </a:lnTo>
                <a:lnTo>
                  <a:pt x="2022" y="322"/>
                </a:lnTo>
                <a:lnTo>
                  <a:pt x="1954" y="306"/>
                </a:lnTo>
                <a:lnTo>
                  <a:pt x="1885" y="294"/>
                </a:lnTo>
                <a:lnTo>
                  <a:pt x="1815" y="285"/>
                </a:lnTo>
                <a:lnTo>
                  <a:pt x="1743" y="279"/>
                </a:lnTo>
                <a:lnTo>
                  <a:pt x="1671" y="277"/>
                </a:lnTo>
                <a:close/>
                <a:moveTo>
                  <a:pt x="1671" y="3372"/>
                </a:moveTo>
                <a:lnTo>
                  <a:pt x="1585" y="3370"/>
                </a:lnTo>
                <a:lnTo>
                  <a:pt x="1500" y="3364"/>
                </a:lnTo>
                <a:lnTo>
                  <a:pt x="1416" y="3353"/>
                </a:lnTo>
                <a:lnTo>
                  <a:pt x="1334" y="3339"/>
                </a:lnTo>
                <a:lnTo>
                  <a:pt x="1254" y="3320"/>
                </a:lnTo>
                <a:lnTo>
                  <a:pt x="1175" y="3297"/>
                </a:lnTo>
                <a:lnTo>
                  <a:pt x="1097" y="3271"/>
                </a:lnTo>
                <a:lnTo>
                  <a:pt x="1021" y="3240"/>
                </a:lnTo>
                <a:lnTo>
                  <a:pt x="947" y="3207"/>
                </a:lnTo>
                <a:lnTo>
                  <a:pt x="876" y="3170"/>
                </a:lnTo>
                <a:lnTo>
                  <a:pt x="806" y="3130"/>
                </a:lnTo>
                <a:lnTo>
                  <a:pt x="738" y="3085"/>
                </a:lnTo>
                <a:lnTo>
                  <a:pt x="672" y="3039"/>
                </a:lnTo>
                <a:lnTo>
                  <a:pt x="609" y="2988"/>
                </a:lnTo>
                <a:lnTo>
                  <a:pt x="548" y="2936"/>
                </a:lnTo>
                <a:lnTo>
                  <a:pt x="491" y="2879"/>
                </a:lnTo>
                <a:lnTo>
                  <a:pt x="435" y="2821"/>
                </a:lnTo>
                <a:lnTo>
                  <a:pt x="382" y="2761"/>
                </a:lnTo>
                <a:lnTo>
                  <a:pt x="333" y="2696"/>
                </a:lnTo>
                <a:lnTo>
                  <a:pt x="286" y="2630"/>
                </a:lnTo>
                <a:lnTo>
                  <a:pt x="243" y="2562"/>
                </a:lnTo>
                <a:lnTo>
                  <a:pt x="203" y="2491"/>
                </a:lnTo>
                <a:lnTo>
                  <a:pt x="165" y="2419"/>
                </a:lnTo>
                <a:lnTo>
                  <a:pt x="132" y="2344"/>
                </a:lnTo>
                <a:lnTo>
                  <a:pt x="101" y="2268"/>
                </a:lnTo>
                <a:lnTo>
                  <a:pt x="75" y="2189"/>
                </a:lnTo>
                <a:lnTo>
                  <a:pt x="53" y="2109"/>
                </a:lnTo>
                <a:lnTo>
                  <a:pt x="34" y="2028"/>
                </a:lnTo>
                <a:lnTo>
                  <a:pt x="20" y="1944"/>
                </a:lnTo>
                <a:lnTo>
                  <a:pt x="9" y="1859"/>
                </a:lnTo>
                <a:lnTo>
                  <a:pt x="2" y="1774"/>
                </a:lnTo>
                <a:lnTo>
                  <a:pt x="0" y="1687"/>
                </a:lnTo>
                <a:lnTo>
                  <a:pt x="2" y="1600"/>
                </a:lnTo>
                <a:lnTo>
                  <a:pt x="9" y="1514"/>
                </a:lnTo>
                <a:lnTo>
                  <a:pt x="20" y="1430"/>
                </a:lnTo>
                <a:lnTo>
                  <a:pt x="34" y="1346"/>
                </a:lnTo>
                <a:lnTo>
                  <a:pt x="53" y="1264"/>
                </a:lnTo>
                <a:lnTo>
                  <a:pt x="75" y="1185"/>
                </a:lnTo>
                <a:lnTo>
                  <a:pt x="101" y="1106"/>
                </a:lnTo>
                <a:lnTo>
                  <a:pt x="132" y="1030"/>
                </a:lnTo>
                <a:lnTo>
                  <a:pt x="165" y="955"/>
                </a:lnTo>
                <a:lnTo>
                  <a:pt x="203" y="882"/>
                </a:lnTo>
                <a:lnTo>
                  <a:pt x="243" y="812"/>
                </a:lnTo>
                <a:lnTo>
                  <a:pt x="286" y="743"/>
                </a:lnTo>
                <a:lnTo>
                  <a:pt x="333" y="678"/>
                </a:lnTo>
                <a:lnTo>
                  <a:pt x="382" y="613"/>
                </a:lnTo>
                <a:lnTo>
                  <a:pt x="435" y="553"/>
                </a:lnTo>
                <a:lnTo>
                  <a:pt x="491" y="494"/>
                </a:lnTo>
                <a:lnTo>
                  <a:pt x="548" y="438"/>
                </a:lnTo>
                <a:lnTo>
                  <a:pt x="609" y="385"/>
                </a:lnTo>
                <a:lnTo>
                  <a:pt x="672" y="335"/>
                </a:lnTo>
                <a:lnTo>
                  <a:pt x="738" y="288"/>
                </a:lnTo>
                <a:lnTo>
                  <a:pt x="806" y="244"/>
                </a:lnTo>
                <a:lnTo>
                  <a:pt x="876" y="204"/>
                </a:lnTo>
                <a:lnTo>
                  <a:pt x="947" y="167"/>
                </a:lnTo>
                <a:lnTo>
                  <a:pt x="1021" y="132"/>
                </a:lnTo>
                <a:lnTo>
                  <a:pt x="1097" y="103"/>
                </a:lnTo>
                <a:lnTo>
                  <a:pt x="1175" y="76"/>
                </a:lnTo>
                <a:lnTo>
                  <a:pt x="1254" y="54"/>
                </a:lnTo>
                <a:lnTo>
                  <a:pt x="1334" y="35"/>
                </a:lnTo>
                <a:lnTo>
                  <a:pt x="1416" y="19"/>
                </a:lnTo>
                <a:lnTo>
                  <a:pt x="1500" y="9"/>
                </a:lnTo>
                <a:lnTo>
                  <a:pt x="1585" y="2"/>
                </a:lnTo>
                <a:lnTo>
                  <a:pt x="1671" y="0"/>
                </a:lnTo>
                <a:lnTo>
                  <a:pt x="1757" y="2"/>
                </a:lnTo>
                <a:lnTo>
                  <a:pt x="1842" y="9"/>
                </a:lnTo>
                <a:lnTo>
                  <a:pt x="1926" y="19"/>
                </a:lnTo>
                <a:lnTo>
                  <a:pt x="2008" y="35"/>
                </a:lnTo>
                <a:lnTo>
                  <a:pt x="2088" y="54"/>
                </a:lnTo>
                <a:lnTo>
                  <a:pt x="2168" y="76"/>
                </a:lnTo>
                <a:lnTo>
                  <a:pt x="2246" y="103"/>
                </a:lnTo>
                <a:lnTo>
                  <a:pt x="2322" y="132"/>
                </a:lnTo>
                <a:lnTo>
                  <a:pt x="2396" y="167"/>
                </a:lnTo>
                <a:lnTo>
                  <a:pt x="2467" y="204"/>
                </a:lnTo>
                <a:lnTo>
                  <a:pt x="2537" y="244"/>
                </a:lnTo>
                <a:lnTo>
                  <a:pt x="2606" y="288"/>
                </a:lnTo>
                <a:lnTo>
                  <a:pt x="2671" y="335"/>
                </a:lnTo>
                <a:lnTo>
                  <a:pt x="2734" y="385"/>
                </a:lnTo>
                <a:lnTo>
                  <a:pt x="2795" y="438"/>
                </a:lnTo>
                <a:lnTo>
                  <a:pt x="2852" y="494"/>
                </a:lnTo>
                <a:lnTo>
                  <a:pt x="2908" y="553"/>
                </a:lnTo>
                <a:lnTo>
                  <a:pt x="2961" y="613"/>
                </a:lnTo>
                <a:lnTo>
                  <a:pt x="3010" y="678"/>
                </a:lnTo>
                <a:lnTo>
                  <a:pt x="3057" y="743"/>
                </a:lnTo>
                <a:lnTo>
                  <a:pt x="3100" y="812"/>
                </a:lnTo>
                <a:lnTo>
                  <a:pt x="3139" y="882"/>
                </a:lnTo>
                <a:lnTo>
                  <a:pt x="3177" y="955"/>
                </a:lnTo>
                <a:lnTo>
                  <a:pt x="3210" y="1030"/>
                </a:lnTo>
                <a:lnTo>
                  <a:pt x="3239" y="1106"/>
                </a:lnTo>
                <a:lnTo>
                  <a:pt x="3266" y="1185"/>
                </a:lnTo>
                <a:lnTo>
                  <a:pt x="3289" y="1264"/>
                </a:lnTo>
                <a:lnTo>
                  <a:pt x="3307" y="1346"/>
                </a:lnTo>
                <a:lnTo>
                  <a:pt x="3322" y="1430"/>
                </a:lnTo>
                <a:lnTo>
                  <a:pt x="3332" y="1514"/>
                </a:lnTo>
                <a:lnTo>
                  <a:pt x="3339" y="1600"/>
                </a:lnTo>
                <a:lnTo>
                  <a:pt x="3342" y="1687"/>
                </a:lnTo>
                <a:lnTo>
                  <a:pt x="3339" y="1774"/>
                </a:lnTo>
                <a:lnTo>
                  <a:pt x="3332" y="1859"/>
                </a:lnTo>
                <a:lnTo>
                  <a:pt x="3322" y="1944"/>
                </a:lnTo>
                <a:lnTo>
                  <a:pt x="3307" y="2028"/>
                </a:lnTo>
                <a:lnTo>
                  <a:pt x="3289" y="2109"/>
                </a:lnTo>
                <a:lnTo>
                  <a:pt x="3266" y="2189"/>
                </a:lnTo>
                <a:lnTo>
                  <a:pt x="3239" y="2268"/>
                </a:lnTo>
                <a:lnTo>
                  <a:pt x="3210" y="2344"/>
                </a:lnTo>
                <a:lnTo>
                  <a:pt x="3177" y="2419"/>
                </a:lnTo>
                <a:lnTo>
                  <a:pt x="3139" y="2491"/>
                </a:lnTo>
                <a:lnTo>
                  <a:pt x="3100" y="2562"/>
                </a:lnTo>
                <a:lnTo>
                  <a:pt x="3057" y="2630"/>
                </a:lnTo>
                <a:lnTo>
                  <a:pt x="3010" y="2696"/>
                </a:lnTo>
                <a:lnTo>
                  <a:pt x="2961" y="2761"/>
                </a:lnTo>
                <a:lnTo>
                  <a:pt x="2908" y="2821"/>
                </a:lnTo>
                <a:lnTo>
                  <a:pt x="2852" y="2879"/>
                </a:lnTo>
                <a:lnTo>
                  <a:pt x="2795" y="2936"/>
                </a:lnTo>
                <a:lnTo>
                  <a:pt x="2734" y="2988"/>
                </a:lnTo>
                <a:lnTo>
                  <a:pt x="2671" y="3039"/>
                </a:lnTo>
                <a:lnTo>
                  <a:pt x="2606" y="3085"/>
                </a:lnTo>
                <a:lnTo>
                  <a:pt x="2537" y="3130"/>
                </a:lnTo>
                <a:lnTo>
                  <a:pt x="2467" y="3170"/>
                </a:lnTo>
                <a:lnTo>
                  <a:pt x="2396" y="3207"/>
                </a:lnTo>
                <a:lnTo>
                  <a:pt x="2322" y="3240"/>
                </a:lnTo>
                <a:lnTo>
                  <a:pt x="2246" y="3271"/>
                </a:lnTo>
                <a:lnTo>
                  <a:pt x="2168" y="3297"/>
                </a:lnTo>
                <a:lnTo>
                  <a:pt x="2088" y="3320"/>
                </a:lnTo>
                <a:lnTo>
                  <a:pt x="2008" y="3339"/>
                </a:lnTo>
                <a:lnTo>
                  <a:pt x="1926" y="3353"/>
                </a:lnTo>
                <a:lnTo>
                  <a:pt x="1842" y="3364"/>
                </a:lnTo>
                <a:lnTo>
                  <a:pt x="1757" y="3370"/>
                </a:lnTo>
                <a:lnTo>
                  <a:pt x="1671" y="33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sp>
        <p:nvSpPr>
          <p:cNvPr id="16" name="bmkFldPresentationTitle"/>
          <p:cNvSpPr txBox="1">
            <a:spLocks noChangeArrowheads="1"/>
          </p:cNvSpPr>
          <p:nvPr userDrawn="1"/>
        </p:nvSpPr>
        <p:spPr bwMode="auto">
          <a:xfrm>
            <a:off x="6300000" y="262800"/>
            <a:ext cx="1482725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da-DK" sz="1000" noProof="0">
                <a:solidFill>
                  <a:schemeClr val="bg1"/>
                </a:solidFill>
                <a:latin typeface="Arial" charset="0"/>
              </a:rPr>
              <a:t>BAU Transport</a:t>
            </a:r>
            <a:endParaRPr lang="da-DK" sz="1000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bmkFldAuthorName"/>
          <p:cNvSpPr txBox="1">
            <a:spLocks noChangeArrowheads="1"/>
          </p:cNvSpPr>
          <p:nvPr userDrawn="1"/>
        </p:nvSpPr>
        <p:spPr bwMode="auto">
          <a:xfrm>
            <a:off x="2052000" y="262799"/>
            <a:ext cx="3769200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da-DK" sz="1000" b="1" noProof="0">
                <a:solidFill>
                  <a:schemeClr val="bg1"/>
                </a:solidFill>
                <a:latin typeface="Arial" charset="0"/>
              </a:rPr>
              <a:t>Bent Horn Andersen</a:t>
            </a:r>
            <a:endParaRPr lang="da-DK" sz="1000" b="1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bmkFldDay"/>
          <p:cNvSpPr>
            <a:spLocks noChangeArrowheads="1"/>
          </p:cNvSpPr>
          <p:nvPr userDrawn="1"/>
        </p:nvSpPr>
        <p:spPr bwMode="auto">
          <a:xfrm>
            <a:off x="7812000" y="262800"/>
            <a:ext cx="252412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22.</a:t>
            </a:r>
            <a:endParaRPr lang="da-DK" sz="800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bmkFldMonth"/>
          <p:cNvSpPr>
            <a:spLocks noChangeArrowheads="1"/>
          </p:cNvSpPr>
          <p:nvPr userDrawn="1"/>
        </p:nvSpPr>
        <p:spPr bwMode="auto">
          <a:xfrm>
            <a:off x="8118000" y="262800"/>
            <a:ext cx="252412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Okt.</a:t>
            </a:r>
            <a:endParaRPr lang="da-DK" sz="800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bmkFldYear"/>
          <p:cNvSpPr>
            <a:spLocks noChangeArrowheads="1"/>
          </p:cNvSpPr>
          <p:nvPr userDrawn="1"/>
        </p:nvSpPr>
        <p:spPr bwMode="auto">
          <a:xfrm>
            <a:off x="8424000" y="262800"/>
            <a:ext cx="252413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 19</a:t>
            </a:r>
            <a:endParaRPr lang="da-DK" sz="800" noProof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" name="Picture 2" descr="U:\DI\Jobs\3797_Tilpasning af corporate skabelon\Received\Logoer\Work\DI logo_hvid trans_hvid tag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3600"/>
            <a:ext cx="712801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54E390-6494-446A-9F52-E590279B008A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61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41" y="1539000"/>
            <a:ext cx="6561000" cy="2821496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9377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6903959" y="4740800"/>
            <a:ext cx="1919700" cy="135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60" y="4825814"/>
            <a:ext cx="1919700" cy="135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0341" y="463072"/>
            <a:ext cx="8499659" cy="2643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 userDrawn="1"/>
        </p:nvSpPr>
        <p:spPr>
          <a:xfrm>
            <a:off x="320341" y="1534886"/>
            <a:ext cx="8503319" cy="28214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 userDrawn="1"/>
        </p:nvSpPr>
        <p:spPr>
          <a:xfrm>
            <a:off x="320341" y="463072"/>
            <a:ext cx="8503319" cy="45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0341" y="741115"/>
            <a:ext cx="8503319" cy="264341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600075" indent="-257175" algn="l">
              <a:buFont typeface="Arial" panose="020B0604020202020204" pitchFamily="34" charset="0"/>
              <a:buChar char="•"/>
              <a:defRPr sz="1500"/>
            </a:lvl2pPr>
            <a:lvl3pPr marL="900113" indent="-214313" algn="l">
              <a:buFont typeface="Arial" panose="020B0604020202020204" pitchFamily="34" charset="0"/>
              <a:buChar char="•"/>
              <a:defRPr sz="1500"/>
            </a:lvl3pPr>
            <a:lvl4pPr marL="1243013" indent="-214313" algn="l">
              <a:buFont typeface="Arial" panose="020B0604020202020204" pitchFamily="34" charset="0"/>
              <a:buChar char="•"/>
              <a:defRPr sz="1500"/>
            </a:lvl4pPr>
            <a:lvl5pPr marL="1585913" indent="-214313" algn="l">
              <a:buFont typeface="Arial" panose="020B0604020202020204" pitchFamily="34" charset="0"/>
              <a:buChar char="•"/>
              <a:defRPr sz="1500"/>
            </a:lvl5pPr>
            <a:lvl6pPr marL="1928813" indent="-214313" algn="l">
              <a:buFont typeface="Arial" panose="020B0604020202020204" pitchFamily="34" charset="0"/>
              <a:buChar char="•"/>
              <a:defRPr sz="1500"/>
            </a:lvl6pPr>
            <a:lvl7pPr marL="2271713" indent="-214313" algn="l">
              <a:buFont typeface="Arial" panose="020B0604020202020204" pitchFamily="34" charset="0"/>
              <a:buChar char="•"/>
              <a:defRPr sz="1500"/>
            </a:lvl7pPr>
            <a:lvl8pPr marL="2614613" indent="-214313" algn="l">
              <a:buFont typeface="Arial" panose="020B0604020202020204" pitchFamily="34" charset="0"/>
              <a:buChar char="•"/>
              <a:defRPr sz="1500"/>
            </a:lvl8pPr>
            <a:lvl9pPr marL="2957513" indent="-214313" algn="l"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99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4" y="4584094"/>
            <a:ext cx="802606" cy="28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129" y="4371950"/>
            <a:ext cx="447995" cy="5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56958" y="4771231"/>
            <a:ext cx="5491306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700" b="1" dirty="0">
                <a:solidFill>
                  <a:schemeClr val="tx2"/>
                </a:solidFill>
                <a:latin typeface="Arial" pitchFamily="-107" charset="0"/>
              </a:rPr>
              <a:t>www.healthy-workplaces.eu/da</a:t>
            </a:r>
            <a:endParaRPr lang="da-DK" sz="7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37418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78C50-DECA-47F6-AE88-376C2B27D477}" type="slidenum">
              <a:rPr lang="da-DK" noProof="0"/>
              <a:pPr/>
              <a:t>‹#›</a:t>
            </a:fld>
            <a:endParaRPr lang="da-DK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573200"/>
            <a:ext cx="3954463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73200"/>
            <a:ext cx="3954462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09678-65A6-40F3-9B38-694D0E497C38}" type="slidenum">
              <a:rPr lang="da-DK" noProof="0"/>
              <a:pPr/>
              <a:t>‹#›</a:t>
            </a:fld>
            <a:endParaRPr lang="da-DK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Baggrund til PPT template_16-9_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573200"/>
            <a:ext cx="3954463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09678-65A6-40F3-9B38-694D0E497C38}" type="slidenum">
              <a:rPr lang="da-DK" noProof="0"/>
              <a:pPr/>
              <a:t>‹#›</a:t>
            </a:fld>
            <a:endParaRPr lang="da-DK" noProof="0"/>
          </a:p>
        </p:txBody>
      </p:sp>
      <p:sp>
        <p:nvSpPr>
          <p:cNvPr id="7" name="bmkFldPresentationTitle"/>
          <p:cNvSpPr txBox="1">
            <a:spLocks noChangeArrowheads="1"/>
          </p:cNvSpPr>
          <p:nvPr userDrawn="1"/>
        </p:nvSpPr>
        <p:spPr bwMode="auto">
          <a:xfrm>
            <a:off x="6300000" y="273600"/>
            <a:ext cx="1482725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da-DK" sz="1000" noProof="0">
                <a:solidFill>
                  <a:schemeClr val="tx2"/>
                </a:solidFill>
                <a:latin typeface="Arial" charset="0"/>
              </a:rPr>
              <a:t>BAU Transport</a:t>
            </a:r>
          </a:p>
        </p:txBody>
      </p:sp>
      <p:sp>
        <p:nvSpPr>
          <p:cNvPr id="8" name="bmkFldDay"/>
          <p:cNvSpPr>
            <a:spLocks noChangeAspect="1" noChangeArrowheads="1"/>
          </p:cNvSpPr>
          <p:nvPr userDrawn="1"/>
        </p:nvSpPr>
        <p:spPr bwMode="auto">
          <a:xfrm>
            <a:off x="7812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22.</a:t>
            </a:r>
          </a:p>
        </p:txBody>
      </p:sp>
      <p:sp>
        <p:nvSpPr>
          <p:cNvPr id="9" name="bmkFldMonth"/>
          <p:cNvSpPr>
            <a:spLocks noChangeAspect="1" noChangeArrowheads="1"/>
          </p:cNvSpPr>
          <p:nvPr userDrawn="1"/>
        </p:nvSpPr>
        <p:spPr bwMode="auto">
          <a:xfrm>
            <a:off x="8118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Okt.</a:t>
            </a:r>
          </a:p>
        </p:txBody>
      </p:sp>
      <p:sp>
        <p:nvSpPr>
          <p:cNvPr id="10" name="bmkFldYear"/>
          <p:cNvSpPr>
            <a:spLocks noChangeAspect="1" noChangeArrowheads="1"/>
          </p:cNvSpPr>
          <p:nvPr userDrawn="1"/>
        </p:nvSpPr>
        <p:spPr bwMode="auto">
          <a:xfrm>
            <a:off x="8424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 19</a:t>
            </a:r>
          </a:p>
        </p:txBody>
      </p:sp>
      <p:sp>
        <p:nvSpPr>
          <p:cNvPr id="11" name="bmkFldAuthorName"/>
          <p:cNvSpPr txBox="1">
            <a:spLocks noChangeArrowheads="1"/>
          </p:cNvSpPr>
          <p:nvPr userDrawn="1"/>
        </p:nvSpPr>
        <p:spPr bwMode="auto">
          <a:xfrm>
            <a:off x="2052000" y="273600"/>
            <a:ext cx="3769200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da-DK" sz="1000" b="1" noProof="0">
                <a:solidFill>
                  <a:schemeClr val="tx2"/>
                </a:solidFill>
                <a:latin typeface="Arial" charset="0"/>
              </a:rPr>
              <a:t>Bent Horn Andersen</a:t>
            </a:r>
          </a:p>
        </p:txBody>
      </p:sp>
      <p:sp>
        <p:nvSpPr>
          <p:cNvPr id="12" name="Freeform 84"/>
          <p:cNvSpPr>
            <a:spLocks noChangeAspect="1" noEditPoints="1"/>
          </p:cNvSpPr>
          <p:nvPr userDrawn="1"/>
        </p:nvSpPr>
        <p:spPr bwMode="auto">
          <a:xfrm>
            <a:off x="5923335" y="267681"/>
            <a:ext cx="273050" cy="274638"/>
          </a:xfrm>
          <a:custGeom>
            <a:avLst/>
            <a:gdLst/>
            <a:ahLst/>
            <a:cxnLst>
              <a:cxn ang="0">
                <a:pos x="5823" y="8684"/>
              </a:cxn>
              <a:cxn ang="0">
                <a:pos x="5673" y="8720"/>
              </a:cxn>
              <a:cxn ang="0">
                <a:pos x="5511" y="8692"/>
              </a:cxn>
              <a:cxn ang="0">
                <a:pos x="5362" y="8600"/>
              </a:cxn>
              <a:cxn ang="0">
                <a:pos x="5257" y="8464"/>
              </a:cxn>
              <a:cxn ang="0">
                <a:pos x="5212" y="8301"/>
              </a:cxn>
              <a:cxn ang="0">
                <a:pos x="5230" y="8130"/>
              </a:cxn>
              <a:cxn ang="0">
                <a:pos x="5315" y="7982"/>
              </a:cxn>
              <a:cxn ang="0">
                <a:pos x="2980" y="6202"/>
              </a:cxn>
              <a:cxn ang="0">
                <a:pos x="2823" y="6146"/>
              </a:cxn>
              <a:cxn ang="0">
                <a:pos x="2697" y="6037"/>
              </a:cxn>
              <a:cxn ang="0">
                <a:pos x="2620" y="5887"/>
              </a:cxn>
              <a:cxn ang="0">
                <a:pos x="2610" y="5712"/>
              </a:cxn>
              <a:cxn ang="0">
                <a:pos x="2672" y="5548"/>
              </a:cxn>
              <a:cxn ang="0">
                <a:pos x="2788" y="5417"/>
              </a:cxn>
              <a:cxn ang="0">
                <a:pos x="2938" y="5339"/>
              </a:cxn>
              <a:cxn ang="0">
                <a:pos x="5333" y="3589"/>
              </a:cxn>
              <a:cxn ang="0">
                <a:pos x="5265" y="3501"/>
              </a:cxn>
              <a:cxn ang="0">
                <a:pos x="5214" y="3334"/>
              </a:cxn>
              <a:cxn ang="0">
                <a:pos x="5226" y="3173"/>
              </a:cxn>
              <a:cxn ang="0">
                <a:pos x="5303" y="3021"/>
              </a:cxn>
              <a:cxn ang="0">
                <a:pos x="5432" y="2904"/>
              </a:cxn>
              <a:cxn ang="0">
                <a:pos x="5594" y="2841"/>
              </a:cxn>
              <a:cxn ang="0">
                <a:pos x="5770" y="2853"/>
              </a:cxn>
              <a:cxn ang="0">
                <a:pos x="5908" y="2926"/>
              </a:cxn>
              <a:cxn ang="0">
                <a:pos x="8690" y="5511"/>
              </a:cxn>
              <a:cxn ang="0">
                <a:pos x="8761" y="5683"/>
              </a:cxn>
              <a:cxn ang="0">
                <a:pos x="8761" y="5862"/>
              </a:cxn>
              <a:cxn ang="0">
                <a:pos x="8690" y="6042"/>
              </a:cxn>
              <a:cxn ang="0">
                <a:pos x="5224" y="974"/>
              </a:cxn>
              <a:cxn ang="0">
                <a:pos x="3434" y="1531"/>
              </a:cxn>
              <a:cxn ang="0">
                <a:pos x="2026" y="2703"/>
              </a:cxn>
              <a:cxn ang="0">
                <a:pos x="1153" y="4340"/>
              </a:cxn>
              <a:cxn ang="0">
                <a:pos x="963" y="6273"/>
              </a:cxn>
              <a:cxn ang="0">
                <a:pos x="1513" y="8087"/>
              </a:cxn>
              <a:cxn ang="0">
                <a:pos x="2673" y="9514"/>
              </a:cxn>
              <a:cxn ang="0">
                <a:pos x="4291" y="10401"/>
              </a:cxn>
              <a:cxn ang="0">
                <a:pos x="6206" y="10594"/>
              </a:cxn>
              <a:cxn ang="0">
                <a:pos x="8005" y="10035"/>
              </a:cxn>
              <a:cxn ang="0">
                <a:pos x="9420" y="8858"/>
              </a:cxn>
              <a:cxn ang="0">
                <a:pos x="10299" y="7218"/>
              </a:cxn>
              <a:cxn ang="0">
                <a:pos x="10490" y="5284"/>
              </a:cxn>
              <a:cxn ang="0">
                <a:pos x="9936" y="3473"/>
              </a:cxn>
              <a:cxn ang="0">
                <a:pos x="8770" y="2050"/>
              </a:cxn>
              <a:cxn ang="0">
                <a:pos x="7144" y="1166"/>
              </a:cxn>
              <a:cxn ang="0">
                <a:pos x="5420" y="11547"/>
              </a:cxn>
              <a:cxn ang="0">
                <a:pos x="3240" y="10987"/>
              </a:cxn>
              <a:cxn ang="0">
                <a:pos x="1487" y="9665"/>
              </a:cxn>
              <a:cxn ang="0">
                <a:pos x="348" y="7767"/>
              </a:cxn>
              <a:cxn ang="0">
                <a:pos x="7" y="5481"/>
              </a:cxn>
              <a:cxn ang="0">
                <a:pos x="565" y="3272"/>
              </a:cxn>
              <a:cxn ang="0">
                <a:pos x="1875" y="1500"/>
              </a:cxn>
              <a:cxn ang="0">
                <a:pos x="3752" y="350"/>
              </a:cxn>
              <a:cxn ang="0">
                <a:pos x="6008" y="8"/>
              </a:cxn>
              <a:cxn ang="0">
                <a:pos x="8193" y="569"/>
              </a:cxn>
              <a:cxn ang="0">
                <a:pos x="9944" y="1892"/>
              </a:cxn>
              <a:cxn ang="0">
                <a:pos x="11081" y="3790"/>
              </a:cxn>
              <a:cxn ang="0">
                <a:pos x="11419" y="6076"/>
              </a:cxn>
              <a:cxn ang="0">
                <a:pos x="10864" y="8285"/>
              </a:cxn>
              <a:cxn ang="0">
                <a:pos x="9557" y="10056"/>
              </a:cxn>
              <a:cxn ang="0">
                <a:pos x="7680" y="11206"/>
              </a:cxn>
            </a:cxnLst>
            <a:rect l="0" t="0" r="r" b="b"/>
            <a:pathLst>
              <a:path w="11427" h="11555">
                <a:moveTo>
                  <a:pt x="5979" y="8587"/>
                </a:moveTo>
                <a:lnTo>
                  <a:pt x="5951" y="8608"/>
                </a:lnTo>
                <a:lnTo>
                  <a:pt x="5919" y="8630"/>
                </a:lnTo>
                <a:lnTo>
                  <a:pt x="5902" y="8641"/>
                </a:lnTo>
                <a:lnTo>
                  <a:pt x="5884" y="8652"/>
                </a:lnTo>
                <a:lnTo>
                  <a:pt x="5865" y="8663"/>
                </a:lnTo>
                <a:lnTo>
                  <a:pt x="5844" y="8674"/>
                </a:lnTo>
                <a:lnTo>
                  <a:pt x="5823" y="8684"/>
                </a:lnTo>
                <a:lnTo>
                  <a:pt x="5802" y="8692"/>
                </a:lnTo>
                <a:lnTo>
                  <a:pt x="5780" y="8700"/>
                </a:lnTo>
                <a:lnTo>
                  <a:pt x="5757" y="8707"/>
                </a:lnTo>
                <a:lnTo>
                  <a:pt x="5733" y="8712"/>
                </a:lnTo>
                <a:lnTo>
                  <a:pt x="5709" y="8716"/>
                </a:lnTo>
                <a:lnTo>
                  <a:pt x="5697" y="8718"/>
                </a:lnTo>
                <a:lnTo>
                  <a:pt x="5685" y="8719"/>
                </a:lnTo>
                <a:lnTo>
                  <a:pt x="5673" y="8720"/>
                </a:lnTo>
                <a:lnTo>
                  <a:pt x="5661" y="8720"/>
                </a:lnTo>
                <a:lnTo>
                  <a:pt x="5639" y="8719"/>
                </a:lnTo>
                <a:lnTo>
                  <a:pt x="5616" y="8718"/>
                </a:lnTo>
                <a:lnTo>
                  <a:pt x="5594" y="8715"/>
                </a:lnTo>
                <a:lnTo>
                  <a:pt x="5573" y="8710"/>
                </a:lnTo>
                <a:lnTo>
                  <a:pt x="5552" y="8705"/>
                </a:lnTo>
                <a:lnTo>
                  <a:pt x="5531" y="8699"/>
                </a:lnTo>
                <a:lnTo>
                  <a:pt x="5511" y="8692"/>
                </a:lnTo>
                <a:lnTo>
                  <a:pt x="5490" y="8684"/>
                </a:lnTo>
                <a:lnTo>
                  <a:pt x="5470" y="8674"/>
                </a:lnTo>
                <a:lnTo>
                  <a:pt x="5451" y="8663"/>
                </a:lnTo>
                <a:lnTo>
                  <a:pt x="5432" y="8653"/>
                </a:lnTo>
                <a:lnTo>
                  <a:pt x="5414" y="8640"/>
                </a:lnTo>
                <a:lnTo>
                  <a:pt x="5396" y="8628"/>
                </a:lnTo>
                <a:lnTo>
                  <a:pt x="5378" y="8614"/>
                </a:lnTo>
                <a:lnTo>
                  <a:pt x="5362" y="8600"/>
                </a:lnTo>
                <a:lnTo>
                  <a:pt x="5346" y="8585"/>
                </a:lnTo>
                <a:lnTo>
                  <a:pt x="5331" y="8570"/>
                </a:lnTo>
                <a:lnTo>
                  <a:pt x="5317" y="8554"/>
                </a:lnTo>
                <a:lnTo>
                  <a:pt x="5303" y="8536"/>
                </a:lnTo>
                <a:lnTo>
                  <a:pt x="5291" y="8518"/>
                </a:lnTo>
                <a:lnTo>
                  <a:pt x="5279" y="8501"/>
                </a:lnTo>
                <a:lnTo>
                  <a:pt x="5267" y="8483"/>
                </a:lnTo>
                <a:lnTo>
                  <a:pt x="5257" y="8464"/>
                </a:lnTo>
                <a:lnTo>
                  <a:pt x="5248" y="8445"/>
                </a:lnTo>
                <a:lnTo>
                  <a:pt x="5239" y="8425"/>
                </a:lnTo>
                <a:lnTo>
                  <a:pt x="5232" y="8404"/>
                </a:lnTo>
                <a:lnTo>
                  <a:pt x="5226" y="8384"/>
                </a:lnTo>
                <a:lnTo>
                  <a:pt x="5221" y="8364"/>
                </a:lnTo>
                <a:lnTo>
                  <a:pt x="5216" y="8343"/>
                </a:lnTo>
                <a:lnTo>
                  <a:pt x="5213" y="8322"/>
                </a:lnTo>
                <a:lnTo>
                  <a:pt x="5212" y="8301"/>
                </a:lnTo>
                <a:lnTo>
                  <a:pt x="5211" y="8279"/>
                </a:lnTo>
                <a:lnTo>
                  <a:pt x="5211" y="8259"/>
                </a:lnTo>
                <a:lnTo>
                  <a:pt x="5212" y="8238"/>
                </a:lnTo>
                <a:lnTo>
                  <a:pt x="5214" y="8217"/>
                </a:lnTo>
                <a:lnTo>
                  <a:pt x="5217" y="8195"/>
                </a:lnTo>
                <a:lnTo>
                  <a:pt x="5220" y="8174"/>
                </a:lnTo>
                <a:lnTo>
                  <a:pt x="5225" y="8151"/>
                </a:lnTo>
                <a:lnTo>
                  <a:pt x="5230" y="8130"/>
                </a:lnTo>
                <a:lnTo>
                  <a:pt x="5237" y="8108"/>
                </a:lnTo>
                <a:lnTo>
                  <a:pt x="5245" y="8087"/>
                </a:lnTo>
                <a:lnTo>
                  <a:pt x="5254" y="8067"/>
                </a:lnTo>
                <a:lnTo>
                  <a:pt x="5265" y="8047"/>
                </a:lnTo>
                <a:lnTo>
                  <a:pt x="5278" y="8026"/>
                </a:lnTo>
                <a:lnTo>
                  <a:pt x="5292" y="8008"/>
                </a:lnTo>
                <a:lnTo>
                  <a:pt x="5307" y="7990"/>
                </a:lnTo>
                <a:lnTo>
                  <a:pt x="5315" y="7982"/>
                </a:lnTo>
                <a:lnTo>
                  <a:pt x="5324" y="7973"/>
                </a:lnTo>
                <a:lnTo>
                  <a:pt x="5333" y="7966"/>
                </a:lnTo>
                <a:lnTo>
                  <a:pt x="5343" y="7958"/>
                </a:lnTo>
                <a:lnTo>
                  <a:pt x="7274" y="6207"/>
                </a:lnTo>
                <a:lnTo>
                  <a:pt x="3042" y="6207"/>
                </a:lnTo>
                <a:lnTo>
                  <a:pt x="3021" y="6206"/>
                </a:lnTo>
                <a:lnTo>
                  <a:pt x="3000" y="6205"/>
                </a:lnTo>
                <a:lnTo>
                  <a:pt x="2980" y="6202"/>
                </a:lnTo>
                <a:lnTo>
                  <a:pt x="2958" y="6198"/>
                </a:lnTo>
                <a:lnTo>
                  <a:pt x="2938" y="6194"/>
                </a:lnTo>
                <a:lnTo>
                  <a:pt x="2918" y="6188"/>
                </a:lnTo>
                <a:lnTo>
                  <a:pt x="2898" y="6182"/>
                </a:lnTo>
                <a:lnTo>
                  <a:pt x="2879" y="6174"/>
                </a:lnTo>
                <a:lnTo>
                  <a:pt x="2860" y="6166"/>
                </a:lnTo>
                <a:lnTo>
                  <a:pt x="2841" y="6156"/>
                </a:lnTo>
                <a:lnTo>
                  <a:pt x="2823" y="6146"/>
                </a:lnTo>
                <a:lnTo>
                  <a:pt x="2805" y="6134"/>
                </a:lnTo>
                <a:lnTo>
                  <a:pt x="2788" y="6123"/>
                </a:lnTo>
                <a:lnTo>
                  <a:pt x="2771" y="6110"/>
                </a:lnTo>
                <a:lnTo>
                  <a:pt x="2755" y="6097"/>
                </a:lnTo>
                <a:lnTo>
                  <a:pt x="2740" y="6083"/>
                </a:lnTo>
                <a:lnTo>
                  <a:pt x="2724" y="6068"/>
                </a:lnTo>
                <a:lnTo>
                  <a:pt x="2710" y="6053"/>
                </a:lnTo>
                <a:lnTo>
                  <a:pt x="2697" y="6037"/>
                </a:lnTo>
                <a:lnTo>
                  <a:pt x="2684" y="6019"/>
                </a:lnTo>
                <a:lnTo>
                  <a:pt x="2672" y="6002"/>
                </a:lnTo>
                <a:lnTo>
                  <a:pt x="2661" y="5984"/>
                </a:lnTo>
                <a:lnTo>
                  <a:pt x="2651" y="5966"/>
                </a:lnTo>
                <a:lnTo>
                  <a:pt x="2642" y="5947"/>
                </a:lnTo>
                <a:lnTo>
                  <a:pt x="2634" y="5928"/>
                </a:lnTo>
                <a:lnTo>
                  <a:pt x="2627" y="5908"/>
                </a:lnTo>
                <a:lnTo>
                  <a:pt x="2620" y="5887"/>
                </a:lnTo>
                <a:lnTo>
                  <a:pt x="2614" y="5866"/>
                </a:lnTo>
                <a:lnTo>
                  <a:pt x="2610" y="5845"/>
                </a:lnTo>
                <a:lnTo>
                  <a:pt x="2607" y="5823"/>
                </a:lnTo>
                <a:lnTo>
                  <a:pt x="2606" y="5801"/>
                </a:lnTo>
                <a:lnTo>
                  <a:pt x="2605" y="5779"/>
                </a:lnTo>
                <a:lnTo>
                  <a:pt x="2606" y="5756"/>
                </a:lnTo>
                <a:lnTo>
                  <a:pt x="2607" y="5734"/>
                </a:lnTo>
                <a:lnTo>
                  <a:pt x="2610" y="5712"/>
                </a:lnTo>
                <a:lnTo>
                  <a:pt x="2614" y="5690"/>
                </a:lnTo>
                <a:lnTo>
                  <a:pt x="2620" y="5669"/>
                </a:lnTo>
                <a:lnTo>
                  <a:pt x="2627" y="5647"/>
                </a:lnTo>
                <a:lnTo>
                  <a:pt x="2634" y="5626"/>
                </a:lnTo>
                <a:lnTo>
                  <a:pt x="2642" y="5606"/>
                </a:lnTo>
                <a:lnTo>
                  <a:pt x="2651" y="5586"/>
                </a:lnTo>
                <a:lnTo>
                  <a:pt x="2661" y="5566"/>
                </a:lnTo>
                <a:lnTo>
                  <a:pt x="2672" y="5548"/>
                </a:lnTo>
                <a:lnTo>
                  <a:pt x="2684" y="5529"/>
                </a:lnTo>
                <a:lnTo>
                  <a:pt x="2697" y="5510"/>
                </a:lnTo>
                <a:lnTo>
                  <a:pt x="2710" y="5493"/>
                </a:lnTo>
                <a:lnTo>
                  <a:pt x="2724" y="5477"/>
                </a:lnTo>
                <a:lnTo>
                  <a:pt x="2740" y="5461"/>
                </a:lnTo>
                <a:lnTo>
                  <a:pt x="2755" y="5446"/>
                </a:lnTo>
                <a:lnTo>
                  <a:pt x="2771" y="5431"/>
                </a:lnTo>
                <a:lnTo>
                  <a:pt x="2788" y="5417"/>
                </a:lnTo>
                <a:lnTo>
                  <a:pt x="2805" y="5404"/>
                </a:lnTo>
                <a:lnTo>
                  <a:pt x="2823" y="5391"/>
                </a:lnTo>
                <a:lnTo>
                  <a:pt x="2841" y="5380"/>
                </a:lnTo>
                <a:lnTo>
                  <a:pt x="2860" y="5370"/>
                </a:lnTo>
                <a:lnTo>
                  <a:pt x="2879" y="5360"/>
                </a:lnTo>
                <a:lnTo>
                  <a:pt x="2898" y="5352"/>
                </a:lnTo>
                <a:lnTo>
                  <a:pt x="2918" y="5345"/>
                </a:lnTo>
                <a:lnTo>
                  <a:pt x="2938" y="5339"/>
                </a:lnTo>
                <a:lnTo>
                  <a:pt x="2958" y="5333"/>
                </a:lnTo>
                <a:lnTo>
                  <a:pt x="2980" y="5329"/>
                </a:lnTo>
                <a:lnTo>
                  <a:pt x="3000" y="5326"/>
                </a:lnTo>
                <a:lnTo>
                  <a:pt x="3021" y="5324"/>
                </a:lnTo>
                <a:lnTo>
                  <a:pt x="3042" y="5323"/>
                </a:lnTo>
                <a:lnTo>
                  <a:pt x="7274" y="5323"/>
                </a:lnTo>
                <a:lnTo>
                  <a:pt x="5343" y="3598"/>
                </a:lnTo>
                <a:lnTo>
                  <a:pt x="5333" y="3589"/>
                </a:lnTo>
                <a:lnTo>
                  <a:pt x="5324" y="3580"/>
                </a:lnTo>
                <a:lnTo>
                  <a:pt x="5315" y="3571"/>
                </a:lnTo>
                <a:lnTo>
                  <a:pt x="5307" y="3561"/>
                </a:lnTo>
                <a:lnTo>
                  <a:pt x="5299" y="3552"/>
                </a:lnTo>
                <a:lnTo>
                  <a:pt x="5292" y="3542"/>
                </a:lnTo>
                <a:lnTo>
                  <a:pt x="5285" y="3532"/>
                </a:lnTo>
                <a:lnTo>
                  <a:pt x="5278" y="3522"/>
                </a:lnTo>
                <a:lnTo>
                  <a:pt x="5265" y="3501"/>
                </a:lnTo>
                <a:lnTo>
                  <a:pt x="5254" y="3480"/>
                </a:lnTo>
                <a:lnTo>
                  <a:pt x="5245" y="3459"/>
                </a:lnTo>
                <a:lnTo>
                  <a:pt x="5237" y="3438"/>
                </a:lnTo>
                <a:lnTo>
                  <a:pt x="5230" y="3417"/>
                </a:lnTo>
                <a:lnTo>
                  <a:pt x="5225" y="3396"/>
                </a:lnTo>
                <a:lnTo>
                  <a:pt x="5220" y="3374"/>
                </a:lnTo>
                <a:lnTo>
                  <a:pt x="5217" y="3354"/>
                </a:lnTo>
                <a:lnTo>
                  <a:pt x="5214" y="3334"/>
                </a:lnTo>
                <a:lnTo>
                  <a:pt x="5212" y="3314"/>
                </a:lnTo>
                <a:lnTo>
                  <a:pt x="5211" y="3295"/>
                </a:lnTo>
                <a:lnTo>
                  <a:pt x="5211" y="3277"/>
                </a:lnTo>
                <a:lnTo>
                  <a:pt x="5212" y="3257"/>
                </a:lnTo>
                <a:lnTo>
                  <a:pt x="5213" y="3235"/>
                </a:lnTo>
                <a:lnTo>
                  <a:pt x="5216" y="3214"/>
                </a:lnTo>
                <a:lnTo>
                  <a:pt x="5221" y="3193"/>
                </a:lnTo>
                <a:lnTo>
                  <a:pt x="5226" y="3173"/>
                </a:lnTo>
                <a:lnTo>
                  <a:pt x="5232" y="3153"/>
                </a:lnTo>
                <a:lnTo>
                  <a:pt x="5239" y="3133"/>
                </a:lnTo>
                <a:lnTo>
                  <a:pt x="5248" y="3112"/>
                </a:lnTo>
                <a:lnTo>
                  <a:pt x="5257" y="3093"/>
                </a:lnTo>
                <a:lnTo>
                  <a:pt x="5267" y="3074"/>
                </a:lnTo>
                <a:lnTo>
                  <a:pt x="5279" y="3056"/>
                </a:lnTo>
                <a:lnTo>
                  <a:pt x="5291" y="3038"/>
                </a:lnTo>
                <a:lnTo>
                  <a:pt x="5303" y="3021"/>
                </a:lnTo>
                <a:lnTo>
                  <a:pt x="5317" y="3004"/>
                </a:lnTo>
                <a:lnTo>
                  <a:pt x="5331" y="2987"/>
                </a:lnTo>
                <a:lnTo>
                  <a:pt x="5346" y="2971"/>
                </a:lnTo>
                <a:lnTo>
                  <a:pt x="5362" y="2956"/>
                </a:lnTo>
                <a:lnTo>
                  <a:pt x="5378" y="2942"/>
                </a:lnTo>
                <a:lnTo>
                  <a:pt x="5396" y="2928"/>
                </a:lnTo>
                <a:lnTo>
                  <a:pt x="5414" y="2916"/>
                </a:lnTo>
                <a:lnTo>
                  <a:pt x="5432" y="2904"/>
                </a:lnTo>
                <a:lnTo>
                  <a:pt x="5451" y="2893"/>
                </a:lnTo>
                <a:lnTo>
                  <a:pt x="5470" y="2883"/>
                </a:lnTo>
                <a:lnTo>
                  <a:pt x="5490" y="2872"/>
                </a:lnTo>
                <a:lnTo>
                  <a:pt x="5511" y="2864"/>
                </a:lnTo>
                <a:lnTo>
                  <a:pt x="5531" y="2857"/>
                </a:lnTo>
                <a:lnTo>
                  <a:pt x="5552" y="2850"/>
                </a:lnTo>
                <a:lnTo>
                  <a:pt x="5573" y="2845"/>
                </a:lnTo>
                <a:lnTo>
                  <a:pt x="5594" y="2841"/>
                </a:lnTo>
                <a:lnTo>
                  <a:pt x="5616" y="2838"/>
                </a:lnTo>
                <a:lnTo>
                  <a:pt x="5639" y="2836"/>
                </a:lnTo>
                <a:lnTo>
                  <a:pt x="5661" y="2835"/>
                </a:lnTo>
                <a:lnTo>
                  <a:pt x="5683" y="2836"/>
                </a:lnTo>
                <a:lnTo>
                  <a:pt x="5705" y="2838"/>
                </a:lnTo>
                <a:lnTo>
                  <a:pt x="5726" y="2842"/>
                </a:lnTo>
                <a:lnTo>
                  <a:pt x="5749" y="2847"/>
                </a:lnTo>
                <a:lnTo>
                  <a:pt x="5770" y="2853"/>
                </a:lnTo>
                <a:lnTo>
                  <a:pt x="5790" y="2859"/>
                </a:lnTo>
                <a:lnTo>
                  <a:pt x="5810" y="2867"/>
                </a:lnTo>
                <a:lnTo>
                  <a:pt x="5829" y="2875"/>
                </a:lnTo>
                <a:lnTo>
                  <a:pt x="5846" y="2886"/>
                </a:lnTo>
                <a:lnTo>
                  <a:pt x="5864" y="2895"/>
                </a:lnTo>
                <a:lnTo>
                  <a:pt x="5880" y="2905"/>
                </a:lnTo>
                <a:lnTo>
                  <a:pt x="5895" y="2915"/>
                </a:lnTo>
                <a:lnTo>
                  <a:pt x="5908" y="2926"/>
                </a:lnTo>
                <a:lnTo>
                  <a:pt x="5920" y="2936"/>
                </a:lnTo>
                <a:lnTo>
                  <a:pt x="5930" y="2946"/>
                </a:lnTo>
                <a:lnTo>
                  <a:pt x="5938" y="2957"/>
                </a:lnTo>
                <a:lnTo>
                  <a:pt x="8622" y="5431"/>
                </a:lnTo>
                <a:lnTo>
                  <a:pt x="8642" y="5451"/>
                </a:lnTo>
                <a:lnTo>
                  <a:pt x="8660" y="5471"/>
                </a:lnTo>
                <a:lnTo>
                  <a:pt x="8676" y="5491"/>
                </a:lnTo>
                <a:lnTo>
                  <a:pt x="8690" y="5511"/>
                </a:lnTo>
                <a:lnTo>
                  <a:pt x="8703" y="5532"/>
                </a:lnTo>
                <a:lnTo>
                  <a:pt x="8715" y="5553"/>
                </a:lnTo>
                <a:lnTo>
                  <a:pt x="8726" y="5574"/>
                </a:lnTo>
                <a:lnTo>
                  <a:pt x="8735" y="5594"/>
                </a:lnTo>
                <a:lnTo>
                  <a:pt x="8743" y="5616"/>
                </a:lnTo>
                <a:lnTo>
                  <a:pt x="8751" y="5637"/>
                </a:lnTo>
                <a:lnTo>
                  <a:pt x="8756" y="5661"/>
                </a:lnTo>
                <a:lnTo>
                  <a:pt x="8761" y="5683"/>
                </a:lnTo>
                <a:lnTo>
                  <a:pt x="8764" y="5706"/>
                </a:lnTo>
                <a:lnTo>
                  <a:pt x="8767" y="5730"/>
                </a:lnTo>
                <a:lnTo>
                  <a:pt x="8768" y="5753"/>
                </a:lnTo>
                <a:lnTo>
                  <a:pt x="8769" y="5779"/>
                </a:lnTo>
                <a:lnTo>
                  <a:pt x="8768" y="5799"/>
                </a:lnTo>
                <a:lnTo>
                  <a:pt x="8767" y="5820"/>
                </a:lnTo>
                <a:lnTo>
                  <a:pt x="8764" y="5841"/>
                </a:lnTo>
                <a:lnTo>
                  <a:pt x="8761" y="5862"/>
                </a:lnTo>
                <a:lnTo>
                  <a:pt x="8756" y="5885"/>
                </a:lnTo>
                <a:lnTo>
                  <a:pt x="8751" y="5907"/>
                </a:lnTo>
                <a:lnTo>
                  <a:pt x="8743" y="5930"/>
                </a:lnTo>
                <a:lnTo>
                  <a:pt x="8735" y="5952"/>
                </a:lnTo>
                <a:lnTo>
                  <a:pt x="8726" y="5975"/>
                </a:lnTo>
                <a:lnTo>
                  <a:pt x="8715" y="5997"/>
                </a:lnTo>
                <a:lnTo>
                  <a:pt x="8703" y="6019"/>
                </a:lnTo>
                <a:lnTo>
                  <a:pt x="8690" y="6042"/>
                </a:lnTo>
                <a:lnTo>
                  <a:pt x="8676" y="6064"/>
                </a:lnTo>
                <a:lnTo>
                  <a:pt x="8660" y="6085"/>
                </a:lnTo>
                <a:lnTo>
                  <a:pt x="8642" y="6105"/>
                </a:lnTo>
                <a:lnTo>
                  <a:pt x="8622" y="6125"/>
                </a:lnTo>
                <a:lnTo>
                  <a:pt x="5979" y="8587"/>
                </a:lnTo>
                <a:close/>
                <a:moveTo>
                  <a:pt x="5713" y="949"/>
                </a:moveTo>
                <a:lnTo>
                  <a:pt x="5467" y="955"/>
                </a:lnTo>
                <a:lnTo>
                  <a:pt x="5224" y="974"/>
                </a:lnTo>
                <a:lnTo>
                  <a:pt x="4984" y="1005"/>
                </a:lnTo>
                <a:lnTo>
                  <a:pt x="4749" y="1047"/>
                </a:lnTo>
                <a:lnTo>
                  <a:pt x="4517" y="1101"/>
                </a:lnTo>
                <a:lnTo>
                  <a:pt x="4291" y="1166"/>
                </a:lnTo>
                <a:lnTo>
                  <a:pt x="4068" y="1242"/>
                </a:lnTo>
                <a:lnTo>
                  <a:pt x="3851" y="1328"/>
                </a:lnTo>
                <a:lnTo>
                  <a:pt x="3639" y="1424"/>
                </a:lnTo>
                <a:lnTo>
                  <a:pt x="3434" y="1531"/>
                </a:lnTo>
                <a:lnTo>
                  <a:pt x="3234" y="1647"/>
                </a:lnTo>
                <a:lnTo>
                  <a:pt x="3040" y="1772"/>
                </a:lnTo>
                <a:lnTo>
                  <a:pt x="2853" y="1907"/>
                </a:lnTo>
                <a:lnTo>
                  <a:pt x="2673" y="2050"/>
                </a:lnTo>
                <a:lnTo>
                  <a:pt x="2500" y="2201"/>
                </a:lnTo>
                <a:lnTo>
                  <a:pt x="2334" y="2360"/>
                </a:lnTo>
                <a:lnTo>
                  <a:pt x="2176" y="2529"/>
                </a:lnTo>
                <a:lnTo>
                  <a:pt x="2026" y="2703"/>
                </a:lnTo>
                <a:lnTo>
                  <a:pt x="1884" y="2886"/>
                </a:lnTo>
                <a:lnTo>
                  <a:pt x="1752" y="3075"/>
                </a:lnTo>
                <a:lnTo>
                  <a:pt x="1628" y="3271"/>
                </a:lnTo>
                <a:lnTo>
                  <a:pt x="1513" y="3473"/>
                </a:lnTo>
                <a:lnTo>
                  <a:pt x="1408" y="3682"/>
                </a:lnTo>
                <a:lnTo>
                  <a:pt x="1312" y="3896"/>
                </a:lnTo>
                <a:lnTo>
                  <a:pt x="1228" y="4115"/>
                </a:lnTo>
                <a:lnTo>
                  <a:pt x="1153" y="4340"/>
                </a:lnTo>
                <a:lnTo>
                  <a:pt x="1088" y="4569"/>
                </a:lnTo>
                <a:lnTo>
                  <a:pt x="1035" y="4803"/>
                </a:lnTo>
                <a:lnTo>
                  <a:pt x="993" y="5042"/>
                </a:lnTo>
                <a:lnTo>
                  <a:pt x="963" y="5284"/>
                </a:lnTo>
                <a:lnTo>
                  <a:pt x="945" y="5530"/>
                </a:lnTo>
                <a:lnTo>
                  <a:pt x="939" y="5779"/>
                </a:lnTo>
                <a:lnTo>
                  <a:pt x="945" y="6028"/>
                </a:lnTo>
                <a:lnTo>
                  <a:pt x="963" y="6273"/>
                </a:lnTo>
                <a:lnTo>
                  <a:pt x="993" y="6516"/>
                </a:lnTo>
                <a:lnTo>
                  <a:pt x="1035" y="6754"/>
                </a:lnTo>
                <a:lnTo>
                  <a:pt x="1088" y="6989"/>
                </a:lnTo>
                <a:lnTo>
                  <a:pt x="1153" y="7218"/>
                </a:lnTo>
                <a:lnTo>
                  <a:pt x="1228" y="7444"/>
                </a:lnTo>
                <a:lnTo>
                  <a:pt x="1312" y="7663"/>
                </a:lnTo>
                <a:lnTo>
                  <a:pt x="1408" y="7878"/>
                </a:lnTo>
                <a:lnTo>
                  <a:pt x="1513" y="8087"/>
                </a:lnTo>
                <a:lnTo>
                  <a:pt x="1628" y="8289"/>
                </a:lnTo>
                <a:lnTo>
                  <a:pt x="1752" y="8486"/>
                </a:lnTo>
                <a:lnTo>
                  <a:pt x="1884" y="8676"/>
                </a:lnTo>
                <a:lnTo>
                  <a:pt x="2026" y="8858"/>
                </a:lnTo>
                <a:lnTo>
                  <a:pt x="2176" y="9033"/>
                </a:lnTo>
                <a:lnTo>
                  <a:pt x="2334" y="9202"/>
                </a:lnTo>
                <a:lnTo>
                  <a:pt x="2500" y="9362"/>
                </a:lnTo>
                <a:lnTo>
                  <a:pt x="2673" y="9514"/>
                </a:lnTo>
                <a:lnTo>
                  <a:pt x="2853" y="9658"/>
                </a:lnTo>
                <a:lnTo>
                  <a:pt x="3040" y="9792"/>
                </a:lnTo>
                <a:lnTo>
                  <a:pt x="3234" y="9918"/>
                </a:lnTo>
                <a:lnTo>
                  <a:pt x="3434" y="10035"/>
                </a:lnTo>
                <a:lnTo>
                  <a:pt x="3639" y="10142"/>
                </a:lnTo>
                <a:lnTo>
                  <a:pt x="3851" y="10239"/>
                </a:lnTo>
                <a:lnTo>
                  <a:pt x="4068" y="10326"/>
                </a:lnTo>
                <a:lnTo>
                  <a:pt x="4291" y="10401"/>
                </a:lnTo>
                <a:lnTo>
                  <a:pt x="4517" y="10467"/>
                </a:lnTo>
                <a:lnTo>
                  <a:pt x="4749" y="10520"/>
                </a:lnTo>
                <a:lnTo>
                  <a:pt x="4984" y="10564"/>
                </a:lnTo>
                <a:lnTo>
                  <a:pt x="5224" y="10594"/>
                </a:lnTo>
                <a:lnTo>
                  <a:pt x="5467" y="10613"/>
                </a:lnTo>
                <a:lnTo>
                  <a:pt x="5713" y="10619"/>
                </a:lnTo>
                <a:lnTo>
                  <a:pt x="5960" y="10613"/>
                </a:lnTo>
                <a:lnTo>
                  <a:pt x="6206" y="10594"/>
                </a:lnTo>
                <a:lnTo>
                  <a:pt x="6446" y="10564"/>
                </a:lnTo>
                <a:lnTo>
                  <a:pt x="6683" y="10520"/>
                </a:lnTo>
                <a:lnTo>
                  <a:pt x="6916" y="10467"/>
                </a:lnTo>
                <a:lnTo>
                  <a:pt x="7144" y="10401"/>
                </a:lnTo>
                <a:lnTo>
                  <a:pt x="7367" y="10326"/>
                </a:lnTo>
                <a:lnTo>
                  <a:pt x="7584" y="10239"/>
                </a:lnTo>
                <a:lnTo>
                  <a:pt x="7797" y="10142"/>
                </a:lnTo>
                <a:lnTo>
                  <a:pt x="8005" y="10035"/>
                </a:lnTo>
                <a:lnTo>
                  <a:pt x="8206" y="9918"/>
                </a:lnTo>
                <a:lnTo>
                  <a:pt x="8401" y="9792"/>
                </a:lnTo>
                <a:lnTo>
                  <a:pt x="8588" y="9658"/>
                </a:lnTo>
                <a:lnTo>
                  <a:pt x="8770" y="9514"/>
                </a:lnTo>
                <a:lnTo>
                  <a:pt x="8944" y="9362"/>
                </a:lnTo>
                <a:lnTo>
                  <a:pt x="9111" y="9202"/>
                </a:lnTo>
                <a:lnTo>
                  <a:pt x="9269" y="9033"/>
                </a:lnTo>
                <a:lnTo>
                  <a:pt x="9420" y="8858"/>
                </a:lnTo>
                <a:lnTo>
                  <a:pt x="9563" y="8676"/>
                </a:lnTo>
                <a:lnTo>
                  <a:pt x="9696" y="8486"/>
                </a:lnTo>
                <a:lnTo>
                  <a:pt x="9821" y="8289"/>
                </a:lnTo>
                <a:lnTo>
                  <a:pt x="9936" y="8087"/>
                </a:lnTo>
                <a:lnTo>
                  <a:pt x="10042" y="7878"/>
                </a:lnTo>
                <a:lnTo>
                  <a:pt x="10138" y="7663"/>
                </a:lnTo>
                <a:lnTo>
                  <a:pt x="10223" y="7444"/>
                </a:lnTo>
                <a:lnTo>
                  <a:pt x="10299" y="7218"/>
                </a:lnTo>
                <a:lnTo>
                  <a:pt x="10363" y="6989"/>
                </a:lnTo>
                <a:lnTo>
                  <a:pt x="10417" y="6754"/>
                </a:lnTo>
                <a:lnTo>
                  <a:pt x="10458" y="6516"/>
                </a:lnTo>
                <a:lnTo>
                  <a:pt x="10490" y="6273"/>
                </a:lnTo>
                <a:lnTo>
                  <a:pt x="10508" y="6028"/>
                </a:lnTo>
                <a:lnTo>
                  <a:pt x="10514" y="5779"/>
                </a:lnTo>
                <a:lnTo>
                  <a:pt x="10508" y="5530"/>
                </a:lnTo>
                <a:lnTo>
                  <a:pt x="10490" y="5284"/>
                </a:lnTo>
                <a:lnTo>
                  <a:pt x="10458" y="5042"/>
                </a:lnTo>
                <a:lnTo>
                  <a:pt x="10417" y="4803"/>
                </a:lnTo>
                <a:lnTo>
                  <a:pt x="10363" y="4569"/>
                </a:lnTo>
                <a:lnTo>
                  <a:pt x="10299" y="4340"/>
                </a:lnTo>
                <a:lnTo>
                  <a:pt x="10223" y="4115"/>
                </a:lnTo>
                <a:lnTo>
                  <a:pt x="10138" y="3896"/>
                </a:lnTo>
                <a:lnTo>
                  <a:pt x="10042" y="3682"/>
                </a:lnTo>
                <a:lnTo>
                  <a:pt x="9936" y="3473"/>
                </a:lnTo>
                <a:lnTo>
                  <a:pt x="9821" y="3271"/>
                </a:lnTo>
                <a:lnTo>
                  <a:pt x="9696" y="3075"/>
                </a:lnTo>
                <a:lnTo>
                  <a:pt x="9563" y="2886"/>
                </a:lnTo>
                <a:lnTo>
                  <a:pt x="9420" y="2703"/>
                </a:lnTo>
                <a:lnTo>
                  <a:pt x="9269" y="2529"/>
                </a:lnTo>
                <a:lnTo>
                  <a:pt x="9111" y="2360"/>
                </a:lnTo>
                <a:lnTo>
                  <a:pt x="8944" y="2201"/>
                </a:lnTo>
                <a:lnTo>
                  <a:pt x="8770" y="2050"/>
                </a:lnTo>
                <a:lnTo>
                  <a:pt x="8588" y="1907"/>
                </a:lnTo>
                <a:lnTo>
                  <a:pt x="8401" y="1772"/>
                </a:lnTo>
                <a:lnTo>
                  <a:pt x="8206" y="1647"/>
                </a:lnTo>
                <a:lnTo>
                  <a:pt x="8005" y="1531"/>
                </a:lnTo>
                <a:lnTo>
                  <a:pt x="7797" y="1424"/>
                </a:lnTo>
                <a:lnTo>
                  <a:pt x="7584" y="1328"/>
                </a:lnTo>
                <a:lnTo>
                  <a:pt x="7367" y="1242"/>
                </a:lnTo>
                <a:lnTo>
                  <a:pt x="7144" y="1166"/>
                </a:lnTo>
                <a:lnTo>
                  <a:pt x="6916" y="1101"/>
                </a:lnTo>
                <a:lnTo>
                  <a:pt x="6683" y="1047"/>
                </a:lnTo>
                <a:lnTo>
                  <a:pt x="6446" y="1005"/>
                </a:lnTo>
                <a:lnTo>
                  <a:pt x="6206" y="974"/>
                </a:lnTo>
                <a:lnTo>
                  <a:pt x="5960" y="955"/>
                </a:lnTo>
                <a:lnTo>
                  <a:pt x="5713" y="949"/>
                </a:lnTo>
                <a:close/>
                <a:moveTo>
                  <a:pt x="5713" y="11555"/>
                </a:moveTo>
                <a:lnTo>
                  <a:pt x="5420" y="11547"/>
                </a:lnTo>
                <a:lnTo>
                  <a:pt x="5130" y="11525"/>
                </a:lnTo>
                <a:lnTo>
                  <a:pt x="4845" y="11489"/>
                </a:lnTo>
                <a:lnTo>
                  <a:pt x="4564" y="11438"/>
                </a:lnTo>
                <a:lnTo>
                  <a:pt x="4288" y="11374"/>
                </a:lnTo>
                <a:lnTo>
                  <a:pt x="4018" y="11296"/>
                </a:lnTo>
                <a:lnTo>
                  <a:pt x="3752" y="11206"/>
                </a:lnTo>
                <a:lnTo>
                  <a:pt x="3493" y="11102"/>
                </a:lnTo>
                <a:lnTo>
                  <a:pt x="3240" y="10987"/>
                </a:lnTo>
                <a:lnTo>
                  <a:pt x="2994" y="10859"/>
                </a:lnTo>
                <a:lnTo>
                  <a:pt x="2754" y="10721"/>
                </a:lnTo>
                <a:lnTo>
                  <a:pt x="2523" y="10571"/>
                </a:lnTo>
                <a:lnTo>
                  <a:pt x="2299" y="10409"/>
                </a:lnTo>
                <a:lnTo>
                  <a:pt x="2083" y="10238"/>
                </a:lnTo>
                <a:lnTo>
                  <a:pt x="1875" y="10056"/>
                </a:lnTo>
                <a:lnTo>
                  <a:pt x="1676" y="9865"/>
                </a:lnTo>
                <a:lnTo>
                  <a:pt x="1487" y="9665"/>
                </a:lnTo>
                <a:lnTo>
                  <a:pt x="1307" y="9456"/>
                </a:lnTo>
                <a:lnTo>
                  <a:pt x="1138" y="9237"/>
                </a:lnTo>
                <a:lnTo>
                  <a:pt x="977" y="9011"/>
                </a:lnTo>
                <a:lnTo>
                  <a:pt x="829" y="8776"/>
                </a:lnTo>
                <a:lnTo>
                  <a:pt x="691" y="8534"/>
                </a:lnTo>
                <a:lnTo>
                  <a:pt x="565" y="8285"/>
                </a:lnTo>
                <a:lnTo>
                  <a:pt x="450" y="8029"/>
                </a:lnTo>
                <a:lnTo>
                  <a:pt x="348" y="7767"/>
                </a:lnTo>
                <a:lnTo>
                  <a:pt x="257" y="7498"/>
                </a:lnTo>
                <a:lnTo>
                  <a:pt x="180" y="7224"/>
                </a:lnTo>
                <a:lnTo>
                  <a:pt x="116" y="6944"/>
                </a:lnTo>
                <a:lnTo>
                  <a:pt x="65" y="6660"/>
                </a:lnTo>
                <a:lnTo>
                  <a:pt x="29" y="6370"/>
                </a:lnTo>
                <a:lnTo>
                  <a:pt x="7" y="6076"/>
                </a:lnTo>
                <a:lnTo>
                  <a:pt x="0" y="5779"/>
                </a:lnTo>
                <a:lnTo>
                  <a:pt x="7" y="5481"/>
                </a:lnTo>
                <a:lnTo>
                  <a:pt x="29" y="5187"/>
                </a:lnTo>
                <a:lnTo>
                  <a:pt x="65" y="4898"/>
                </a:lnTo>
                <a:lnTo>
                  <a:pt x="116" y="4612"/>
                </a:lnTo>
                <a:lnTo>
                  <a:pt x="180" y="4333"/>
                </a:lnTo>
                <a:lnTo>
                  <a:pt x="257" y="4058"/>
                </a:lnTo>
                <a:lnTo>
                  <a:pt x="348" y="3790"/>
                </a:lnTo>
                <a:lnTo>
                  <a:pt x="450" y="3527"/>
                </a:lnTo>
                <a:lnTo>
                  <a:pt x="565" y="3272"/>
                </a:lnTo>
                <a:lnTo>
                  <a:pt x="691" y="3022"/>
                </a:lnTo>
                <a:lnTo>
                  <a:pt x="829" y="2780"/>
                </a:lnTo>
                <a:lnTo>
                  <a:pt x="977" y="2546"/>
                </a:lnTo>
                <a:lnTo>
                  <a:pt x="1138" y="2319"/>
                </a:lnTo>
                <a:lnTo>
                  <a:pt x="1307" y="2101"/>
                </a:lnTo>
                <a:lnTo>
                  <a:pt x="1487" y="1892"/>
                </a:lnTo>
                <a:lnTo>
                  <a:pt x="1676" y="1691"/>
                </a:lnTo>
                <a:lnTo>
                  <a:pt x="1875" y="1500"/>
                </a:lnTo>
                <a:lnTo>
                  <a:pt x="2083" y="1318"/>
                </a:lnTo>
                <a:lnTo>
                  <a:pt x="2299" y="1147"/>
                </a:lnTo>
                <a:lnTo>
                  <a:pt x="2523" y="985"/>
                </a:lnTo>
                <a:lnTo>
                  <a:pt x="2754" y="836"/>
                </a:lnTo>
                <a:lnTo>
                  <a:pt x="2994" y="697"/>
                </a:lnTo>
                <a:lnTo>
                  <a:pt x="3240" y="569"/>
                </a:lnTo>
                <a:lnTo>
                  <a:pt x="3493" y="453"/>
                </a:lnTo>
                <a:lnTo>
                  <a:pt x="3752" y="350"/>
                </a:lnTo>
                <a:lnTo>
                  <a:pt x="4018" y="260"/>
                </a:lnTo>
                <a:lnTo>
                  <a:pt x="4288" y="182"/>
                </a:lnTo>
                <a:lnTo>
                  <a:pt x="4564" y="118"/>
                </a:lnTo>
                <a:lnTo>
                  <a:pt x="4845" y="67"/>
                </a:lnTo>
                <a:lnTo>
                  <a:pt x="5130" y="30"/>
                </a:lnTo>
                <a:lnTo>
                  <a:pt x="5420" y="8"/>
                </a:lnTo>
                <a:lnTo>
                  <a:pt x="5713" y="0"/>
                </a:lnTo>
                <a:lnTo>
                  <a:pt x="6008" y="8"/>
                </a:lnTo>
                <a:lnTo>
                  <a:pt x="6298" y="30"/>
                </a:lnTo>
                <a:lnTo>
                  <a:pt x="6585" y="67"/>
                </a:lnTo>
                <a:lnTo>
                  <a:pt x="6866" y="118"/>
                </a:lnTo>
                <a:lnTo>
                  <a:pt x="7143" y="182"/>
                </a:lnTo>
                <a:lnTo>
                  <a:pt x="7414" y="260"/>
                </a:lnTo>
                <a:lnTo>
                  <a:pt x="7680" y="350"/>
                </a:lnTo>
                <a:lnTo>
                  <a:pt x="7940" y="453"/>
                </a:lnTo>
                <a:lnTo>
                  <a:pt x="8193" y="569"/>
                </a:lnTo>
                <a:lnTo>
                  <a:pt x="8439" y="697"/>
                </a:lnTo>
                <a:lnTo>
                  <a:pt x="8678" y="836"/>
                </a:lnTo>
                <a:lnTo>
                  <a:pt x="8910" y="985"/>
                </a:lnTo>
                <a:lnTo>
                  <a:pt x="9134" y="1147"/>
                </a:lnTo>
                <a:lnTo>
                  <a:pt x="9350" y="1318"/>
                </a:lnTo>
                <a:lnTo>
                  <a:pt x="9557" y="1500"/>
                </a:lnTo>
                <a:lnTo>
                  <a:pt x="9755" y="1691"/>
                </a:lnTo>
                <a:lnTo>
                  <a:pt x="9944" y="1892"/>
                </a:lnTo>
                <a:lnTo>
                  <a:pt x="10123" y="2101"/>
                </a:lnTo>
                <a:lnTo>
                  <a:pt x="10293" y="2319"/>
                </a:lnTo>
                <a:lnTo>
                  <a:pt x="10452" y="2546"/>
                </a:lnTo>
                <a:lnTo>
                  <a:pt x="10601" y="2780"/>
                </a:lnTo>
                <a:lnTo>
                  <a:pt x="10738" y="3022"/>
                </a:lnTo>
                <a:lnTo>
                  <a:pt x="10864" y="3272"/>
                </a:lnTo>
                <a:lnTo>
                  <a:pt x="10979" y="3527"/>
                </a:lnTo>
                <a:lnTo>
                  <a:pt x="11081" y="3790"/>
                </a:lnTo>
                <a:lnTo>
                  <a:pt x="11170" y="4058"/>
                </a:lnTo>
                <a:lnTo>
                  <a:pt x="11247" y="4333"/>
                </a:lnTo>
                <a:lnTo>
                  <a:pt x="11311" y="4612"/>
                </a:lnTo>
                <a:lnTo>
                  <a:pt x="11361" y="4898"/>
                </a:lnTo>
                <a:lnTo>
                  <a:pt x="11397" y="5187"/>
                </a:lnTo>
                <a:lnTo>
                  <a:pt x="11419" y="5481"/>
                </a:lnTo>
                <a:lnTo>
                  <a:pt x="11427" y="5779"/>
                </a:lnTo>
                <a:lnTo>
                  <a:pt x="11419" y="6076"/>
                </a:lnTo>
                <a:lnTo>
                  <a:pt x="11397" y="6370"/>
                </a:lnTo>
                <a:lnTo>
                  <a:pt x="11361" y="6660"/>
                </a:lnTo>
                <a:lnTo>
                  <a:pt x="11311" y="6944"/>
                </a:lnTo>
                <a:lnTo>
                  <a:pt x="11247" y="7224"/>
                </a:lnTo>
                <a:lnTo>
                  <a:pt x="11170" y="7498"/>
                </a:lnTo>
                <a:lnTo>
                  <a:pt x="11081" y="7767"/>
                </a:lnTo>
                <a:lnTo>
                  <a:pt x="10979" y="8029"/>
                </a:lnTo>
                <a:lnTo>
                  <a:pt x="10864" y="8285"/>
                </a:lnTo>
                <a:lnTo>
                  <a:pt x="10738" y="8534"/>
                </a:lnTo>
                <a:lnTo>
                  <a:pt x="10601" y="8776"/>
                </a:lnTo>
                <a:lnTo>
                  <a:pt x="10452" y="9011"/>
                </a:lnTo>
                <a:lnTo>
                  <a:pt x="10293" y="9237"/>
                </a:lnTo>
                <a:lnTo>
                  <a:pt x="10123" y="9456"/>
                </a:lnTo>
                <a:lnTo>
                  <a:pt x="9944" y="9665"/>
                </a:lnTo>
                <a:lnTo>
                  <a:pt x="9755" y="9865"/>
                </a:lnTo>
                <a:lnTo>
                  <a:pt x="9557" y="10056"/>
                </a:lnTo>
                <a:lnTo>
                  <a:pt x="9350" y="10238"/>
                </a:lnTo>
                <a:lnTo>
                  <a:pt x="9134" y="10409"/>
                </a:lnTo>
                <a:lnTo>
                  <a:pt x="8910" y="10571"/>
                </a:lnTo>
                <a:lnTo>
                  <a:pt x="8678" y="10721"/>
                </a:lnTo>
                <a:lnTo>
                  <a:pt x="8439" y="10859"/>
                </a:lnTo>
                <a:lnTo>
                  <a:pt x="8193" y="10987"/>
                </a:lnTo>
                <a:lnTo>
                  <a:pt x="7940" y="11102"/>
                </a:lnTo>
                <a:lnTo>
                  <a:pt x="7680" y="11206"/>
                </a:lnTo>
                <a:lnTo>
                  <a:pt x="7414" y="11296"/>
                </a:lnTo>
                <a:lnTo>
                  <a:pt x="7143" y="11374"/>
                </a:lnTo>
                <a:lnTo>
                  <a:pt x="6866" y="11438"/>
                </a:lnTo>
                <a:lnTo>
                  <a:pt x="6585" y="11489"/>
                </a:lnTo>
                <a:lnTo>
                  <a:pt x="6298" y="11525"/>
                </a:lnTo>
                <a:lnTo>
                  <a:pt x="6008" y="11547"/>
                </a:lnTo>
                <a:lnTo>
                  <a:pt x="5713" y="11555"/>
                </a:lnTo>
                <a:close/>
              </a:path>
            </a:pathLst>
          </a:custGeom>
          <a:solidFill>
            <a:srgbClr val="44C8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pic>
        <p:nvPicPr>
          <p:cNvPr id="13" name="Picture 2" descr="U:\DI\Jobs\3797_Tilpasning af corporate skabelon\Received\Logoer\Work\kun logo 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268200"/>
            <a:ext cx="573714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573200"/>
            <a:ext cx="9144000" cy="194416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B37B-2F7C-4913-A659-831C0F299929}" type="slidenum">
              <a:rPr lang="da-DK" noProof="0"/>
              <a:pPr/>
              <a:t>‹#›</a:t>
            </a:fld>
            <a:endParaRPr lang="da-DK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39750" y="3795713"/>
            <a:ext cx="3952875" cy="115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643438" y="3795713"/>
            <a:ext cx="3960812" cy="115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wo Content,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467885"/>
            <a:ext cx="9144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B37B-2F7C-4913-A659-831C0F299929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39651" y="3651870"/>
            <a:ext cx="3510000" cy="126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94250" y="3650458"/>
            <a:ext cx="3510000" cy="126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01"/>
          <p:cNvSpPr>
            <a:spLocks noEditPoints="1"/>
          </p:cNvSpPr>
          <p:nvPr userDrawn="1"/>
        </p:nvSpPr>
        <p:spPr bwMode="auto">
          <a:xfrm rot="16200000">
            <a:off x="540361" y="3435237"/>
            <a:ext cx="648247" cy="649465"/>
          </a:xfrm>
          <a:custGeom>
            <a:avLst/>
            <a:gdLst/>
            <a:ahLst/>
            <a:cxnLst>
              <a:cxn ang="0">
                <a:pos x="11870" y="8228"/>
              </a:cxn>
              <a:cxn ang="0">
                <a:pos x="10653" y="10238"/>
              </a:cxn>
              <a:cxn ang="0">
                <a:pos x="8776" y="11638"/>
              </a:cxn>
              <a:cxn ang="0">
                <a:pos x="6436" y="12233"/>
              </a:cxn>
              <a:cxn ang="0">
                <a:pos x="4013" y="11871"/>
              </a:cxn>
              <a:cxn ang="0">
                <a:pos x="2002" y="10654"/>
              </a:cxn>
              <a:cxn ang="0">
                <a:pos x="602" y="8777"/>
              </a:cxn>
              <a:cxn ang="0">
                <a:pos x="7" y="6437"/>
              </a:cxn>
              <a:cxn ang="0">
                <a:pos x="371" y="4014"/>
              </a:cxn>
              <a:cxn ang="0">
                <a:pos x="1588" y="2003"/>
              </a:cxn>
              <a:cxn ang="0">
                <a:pos x="3464" y="603"/>
              </a:cxn>
              <a:cxn ang="0">
                <a:pos x="5804" y="8"/>
              </a:cxn>
              <a:cxn ang="0">
                <a:pos x="8227" y="372"/>
              </a:cxn>
              <a:cxn ang="0">
                <a:pos x="10237" y="1589"/>
              </a:cxn>
              <a:cxn ang="0">
                <a:pos x="11637" y="3465"/>
              </a:cxn>
              <a:cxn ang="0">
                <a:pos x="12232" y="5805"/>
              </a:cxn>
              <a:cxn ang="0">
                <a:pos x="883" y="7750"/>
              </a:cxn>
              <a:cxn ang="0">
                <a:pos x="1889" y="9598"/>
              </a:cxn>
              <a:cxn ang="0">
                <a:pos x="3505" y="10921"/>
              </a:cxn>
              <a:cxn ang="0">
                <a:pos x="5559" y="11547"/>
              </a:cxn>
              <a:cxn ang="0">
                <a:pos x="7744" y="11331"/>
              </a:cxn>
              <a:cxn ang="0">
                <a:pos x="9591" y="10336"/>
              </a:cxn>
              <a:cxn ang="0">
                <a:pos x="10917" y="8730"/>
              </a:cxn>
              <a:cxn ang="0">
                <a:pos x="11546" y="6682"/>
              </a:cxn>
              <a:cxn ang="0">
                <a:pos x="11329" y="4490"/>
              </a:cxn>
              <a:cxn ang="0">
                <a:pos x="10330" y="2638"/>
              </a:cxn>
              <a:cxn ang="0">
                <a:pos x="8722" y="1310"/>
              </a:cxn>
              <a:cxn ang="0">
                <a:pos x="6679" y="681"/>
              </a:cxn>
              <a:cxn ang="0">
                <a:pos x="4488" y="898"/>
              </a:cxn>
              <a:cxn ang="0">
                <a:pos x="2631" y="1898"/>
              </a:cxn>
              <a:cxn ang="0">
                <a:pos x="1298" y="3510"/>
              </a:cxn>
              <a:cxn ang="0">
                <a:pos x="665" y="5560"/>
              </a:cxn>
              <a:cxn ang="0">
                <a:pos x="2358" y="6137"/>
              </a:cxn>
              <a:cxn ang="0">
                <a:pos x="2312" y="6000"/>
              </a:cxn>
              <a:cxn ang="0">
                <a:pos x="2320" y="5867"/>
              </a:cxn>
              <a:cxn ang="0">
                <a:pos x="2382" y="5744"/>
              </a:cxn>
              <a:cxn ang="0">
                <a:pos x="2481" y="5651"/>
              </a:cxn>
              <a:cxn ang="0">
                <a:pos x="2602" y="5601"/>
              </a:cxn>
              <a:cxn ang="0">
                <a:pos x="2726" y="5606"/>
              </a:cxn>
              <a:cxn ang="0">
                <a:pos x="2843" y="5668"/>
              </a:cxn>
              <a:cxn ang="0">
                <a:pos x="5771" y="2257"/>
              </a:cxn>
              <a:cxn ang="0">
                <a:pos x="5819" y="2140"/>
              </a:cxn>
              <a:cxn ang="0">
                <a:pos x="5910" y="2061"/>
              </a:cxn>
              <a:cxn ang="0">
                <a:pos x="6027" y="2020"/>
              </a:cxn>
              <a:cxn ang="0">
                <a:pos x="6153" y="2015"/>
              </a:cxn>
              <a:cxn ang="0">
                <a:pos x="6274" y="2047"/>
              </a:cxn>
              <a:cxn ang="0">
                <a:pos x="6374" y="2118"/>
              </a:cxn>
              <a:cxn ang="0">
                <a:pos x="6434" y="2224"/>
              </a:cxn>
              <a:cxn ang="0">
                <a:pos x="9321" y="5695"/>
              </a:cxn>
              <a:cxn ang="0">
                <a:pos x="9438" y="5615"/>
              </a:cxn>
              <a:cxn ang="0">
                <a:pos x="9565" y="5598"/>
              </a:cxn>
              <a:cxn ang="0">
                <a:pos x="9686" y="5633"/>
              </a:cxn>
              <a:cxn ang="0">
                <a:pos x="9786" y="5717"/>
              </a:cxn>
              <a:cxn ang="0">
                <a:pos x="9853" y="5834"/>
              </a:cxn>
              <a:cxn ang="0">
                <a:pos x="9874" y="5967"/>
              </a:cxn>
              <a:cxn ang="0">
                <a:pos x="9845" y="6103"/>
              </a:cxn>
              <a:cxn ang="0">
                <a:pos x="6376" y="9918"/>
              </a:cxn>
              <a:cxn ang="0">
                <a:pos x="6246" y="10013"/>
              </a:cxn>
              <a:cxn ang="0">
                <a:pos x="6106" y="10045"/>
              </a:cxn>
              <a:cxn ang="0">
                <a:pos x="5964" y="10013"/>
              </a:cxn>
              <a:cxn ang="0">
                <a:pos x="5823" y="9918"/>
              </a:cxn>
            </a:cxnLst>
            <a:rect l="0" t="0" r="r" b="b"/>
            <a:pathLst>
              <a:path w="12240" h="12241">
                <a:moveTo>
                  <a:pt x="12240" y="6121"/>
                </a:moveTo>
                <a:lnTo>
                  <a:pt x="12232" y="6437"/>
                </a:lnTo>
                <a:lnTo>
                  <a:pt x="12208" y="6748"/>
                </a:lnTo>
                <a:lnTo>
                  <a:pt x="12170" y="7054"/>
                </a:lnTo>
                <a:lnTo>
                  <a:pt x="12116" y="7356"/>
                </a:lnTo>
                <a:lnTo>
                  <a:pt x="12048" y="7653"/>
                </a:lnTo>
                <a:lnTo>
                  <a:pt x="11966" y="7943"/>
                </a:lnTo>
                <a:lnTo>
                  <a:pt x="11870" y="8228"/>
                </a:lnTo>
                <a:lnTo>
                  <a:pt x="11760" y="8505"/>
                </a:lnTo>
                <a:lnTo>
                  <a:pt x="11637" y="8777"/>
                </a:lnTo>
                <a:lnTo>
                  <a:pt x="11503" y="9041"/>
                </a:lnTo>
                <a:lnTo>
                  <a:pt x="11356" y="9298"/>
                </a:lnTo>
                <a:lnTo>
                  <a:pt x="11196" y="9545"/>
                </a:lnTo>
                <a:lnTo>
                  <a:pt x="11026" y="9786"/>
                </a:lnTo>
                <a:lnTo>
                  <a:pt x="10844" y="10016"/>
                </a:lnTo>
                <a:lnTo>
                  <a:pt x="10653" y="10238"/>
                </a:lnTo>
                <a:lnTo>
                  <a:pt x="10450" y="10451"/>
                </a:lnTo>
                <a:lnTo>
                  <a:pt x="10237" y="10654"/>
                </a:lnTo>
                <a:lnTo>
                  <a:pt x="10015" y="10845"/>
                </a:lnTo>
                <a:lnTo>
                  <a:pt x="9784" y="11027"/>
                </a:lnTo>
                <a:lnTo>
                  <a:pt x="9544" y="11197"/>
                </a:lnTo>
                <a:lnTo>
                  <a:pt x="9297" y="11357"/>
                </a:lnTo>
                <a:lnTo>
                  <a:pt x="9040" y="11503"/>
                </a:lnTo>
                <a:lnTo>
                  <a:pt x="8776" y="11638"/>
                </a:lnTo>
                <a:lnTo>
                  <a:pt x="8504" y="11761"/>
                </a:lnTo>
                <a:lnTo>
                  <a:pt x="8227" y="11871"/>
                </a:lnTo>
                <a:lnTo>
                  <a:pt x="7943" y="11967"/>
                </a:lnTo>
                <a:lnTo>
                  <a:pt x="7652" y="12049"/>
                </a:lnTo>
                <a:lnTo>
                  <a:pt x="7355" y="12117"/>
                </a:lnTo>
                <a:lnTo>
                  <a:pt x="7053" y="12171"/>
                </a:lnTo>
                <a:lnTo>
                  <a:pt x="6747" y="12209"/>
                </a:lnTo>
                <a:lnTo>
                  <a:pt x="6436" y="12233"/>
                </a:lnTo>
                <a:lnTo>
                  <a:pt x="6120" y="12241"/>
                </a:lnTo>
                <a:lnTo>
                  <a:pt x="5804" y="12233"/>
                </a:lnTo>
                <a:lnTo>
                  <a:pt x="5493" y="12209"/>
                </a:lnTo>
                <a:lnTo>
                  <a:pt x="5186" y="12171"/>
                </a:lnTo>
                <a:lnTo>
                  <a:pt x="4885" y="12117"/>
                </a:lnTo>
                <a:lnTo>
                  <a:pt x="4589" y="12049"/>
                </a:lnTo>
                <a:lnTo>
                  <a:pt x="4298" y="11967"/>
                </a:lnTo>
                <a:lnTo>
                  <a:pt x="4013" y="11871"/>
                </a:lnTo>
                <a:lnTo>
                  <a:pt x="3735" y="11761"/>
                </a:lnTo>
                <a:lnTo>
                  <a:pt x="3464" y="11638"/>
                </a:lnTo>
                <a:lnTo>
                  <a:pt x="3200" y="11503"/>
                </a:lnTo>
                <a:lnTo>
                  <a:pt x="2944" y="11357"/>
                </a:lnTo>
                <a:lnTo>
                  <a:pt x="2696" y="11197"/>
                </a:lnTo>
                <a:lnTo>
                  <a:pt x="2456" y="11027"/>
                </a:lnTo>
                <a:lnTo>
                  <a:pt x="2224" y="10845"/>
                </a:lnTo>
                <a:lnTo>
                  <a:pt x="2002" y="10654"/>
                </a:lnTo>
                <a:lnTo>
                  <a:pt x="1790" y="10451"/>
                </a:lnTo>
                <a:lnTo>
                  <a:pt x="1588" y="10238"/>
                </a:lnTo>
                <a:lnTo>
                  <a:pt x="1395" y="10016"/>
                </a:lnTo>
                <a:lnTo>
                  <a:pt x="1214" y="9786"/>
                </a:lnTo>
                <a:lnTo>
                  <a:pt x="1043" y="9545"/>
                </a:lnTo>
                <a:lnTo>
                  <a:pt x="884" y="9298"/>
                </a:lnTo>
                <a:lnTo>
                  <a:pt x="737" y="9041"/>
                </a:lnTo>
                <a:lnTo>
                  <a:pt x="602" y="8777"/>
                </a:lnTo>
                <a:lnTo>
                  <a:pt x="480" y="8505"/>
                </a:lnTo>
                <a:lnTo>
                  <a:pt x="371" y="8228"/>
                </a:lnTo>
                <a:lnTo>
                  <a:pt x="274" y="7943"/>
                </a:lnTo>
                <a:lnTo>
                  <a:pt x="193" y="7653"/>
                </a:lnTo>
                <a:lnTo>
                  <a:pt x="124" y="7356"/>
                </a:lnTo>
                <a:lnTo>
                  <a:pt x="70" y="7054"/>
                </a:lnTo>
                <a:lnTo>
                  <a:pt x="31" y="6748"/>
                </a:lnTo>
                <a:lnTo>
                  <a:pt x="7" y="6437"/>
                </a:lnTo>
                <a:lnTo>
                  <a:pt x="0" y="6121"/>
                </a:lnTo>
                <a:lnTo>
                  <a:pt x="7" y="5805"/>
                </a:lnTo>
                <a:lnTo>
                  <a:pt x="31" y="5494"/>
                </a:lnTo>
                <a:lnTo>
                  <a:pt x="70" y="5187"/>
                </a:lnTo>
                <a:lnTo>
                  <a:pt x="124" y="4886"/>
                </a:lnTo>
                <a:lnTo>
                  <a:pt x="193" y="4590"/>
                </a:lnTo>
                <a:lnTo>
                  <a:pt x="274" y="4299"/>
                </a:lnTo>
                <a:lnTo>
                  <a:pt x="371" y="4014"/>
                </a:lnTo>
                <a:lnTo>
                  <a:pt x="480" y="3736"/>
                </a:lnTo>
                <a:lnTo>
                  <a:pt x="602" y="3465"/>
                </a:lnTo>
                <a:lnTo>
                  <a:pt x="737" y="3201"/>
                </a:lnTo>
                <a:lnTo>
                  <a:pt x="884" y="2945"/>
                </a:lnTo>
                <a:lnTo>
                  <a:pt x="1043" y="2696"/>
                </a:lnTo>
                <a:lnTo>
                  <a:pt x="1214" y="2457"/>
                </a:lnTo>
                <a:lnTo>
                  <a:pt x="1395" y="2225"/>
                </a:lnTo>
                <a:lnTo>
                  <a:pt x="1588" y="2003"/>
                </a:lnTo>
                <a:lnTo>
                  <a:pt x="1790" y="1791"/>
                </a:lnTo>
                <a:lnTo>
                  <a:pt x="2002" y="1589"/>
                </a:lnTo>
                <a:lnTo>
                  <a:pt x="2224" y="1396"/>
                </a:lnTo>
                <a:lnTo>
                  <a:pt x="2456" y="1215"/>
                </a:lnTo>
                <a:lnTo>
                  <a:pt x="2696" y="1044"/>
                </a:lnTo>
                <a:lnTo>
                  <a:pt x="2944" y="885"/>
                </a:lnTo>
                <a:lnTo>
                  <a:pt x="3200" y="738"/>
                </a:lnTo>
                <a:lnTo>
                  <a:pt x="3464" y="603"/>
                </a:lnTo>
                <a:lnTo>
                  <a:pt x="3735" y="481"/>
                </a:lnTo>
                <a:lnTo>
                  <a:pt x="4013" y="372"/>
                </a:lnTo>
                <a:lnTo>
                  <a:pt x="4298" y="275"/>
                </a:lnTo>
                <a:lnTo>
                  <a:pt x="4589" y="193"/>
                </a:lnTo>
                <a:lnTo>
                  <a:pt x="4885" y="125"/>
                </a:lnTo>
                <a:lnTo>
                  <a:pt x="5186" y="71"/>
                </a:lnTo>
                <a:lnTo>
                  <a:pt x="5493" y="32"/>
                </a:lnTo>
                <a:lnTo>
                  <a:pt x="5804" y="8"/>
                </a:lnTo>
                <a:lnTo>
                  <a:pt x="6120" y="0"/>
                </a:lnTo>
                <a:lnTo>
                  <a:pt x="6436" y="8"/>
                </a:lnTo>
                <a:lnTo>
                  <a:pt x="6747" y="32"/>
                </a:lnTo>
                <a:lnTo>
                  <a:pt x="7053" y="71"/>
                </a:lnTo>
                <a:lnTo>
                  <a:pt x="7355" y="125"/>
                </a:lnTo>
                <a:lnTo>
                  <a:pt x="7652" y="193"/>
                </a:lnTo>
                <a:lnTo>
                  <a:pt x="7943" y="275"/>
                </a:lnTo>
                <a:lnTo>
                  <a:pt x="8227" y="372"/>
                </a:lnTo>
                <a:lnTo>
                  <a:pt x="8504" y="481"/>
                </a:lnTo>
                <a:lnTo>
                  <a:pt x="8776" y="603"/>
                </a:lnTo>
                <a:lnTo>
                  <a:pt x="9040" y="738"/>
                </a:lnTo>
                <a:lnTo>
                  <a:pt x="9297" y="885"/>
                </a:lnTo>
                <a:lnTo>
                  <a:pt x="9544" y="1044"/>
                </a:lnTo>
                <a:lnTo>
                  <a:pt x="9784" y="1215"/>
                </a:lnTo>
                <a:lnTo>
                  <a:pt x="10015" y="1396"/>
                </a:lnTo>
                <a:lnTo>
                  <a:pt x="10237" y="1589"/>
                </a:lnTo>
                <a:lnTo>
                  <a:pt x="10450" y="1791"/>
                </a:lnTo>
                <a:lnTo>
                  <a:pt x="10653" y="2003"/>
                </a:lnTo>
                <a:lnTo>
                  <a:pt x="10844" y="2225"/>
                </a:lnTo>
                <a:lnTo>
                  <a:pt x="11026" y="2457"/>
                </a:lnTo>
                <a:lnTo>
                  <a:pt x="11196" y="2696"/>
                </a:lnTo>
                <a:lnTo>
                  <a:pt x="11356" y="2945"/>
                </a:lnTo>
                <a:lnTo>
                  <a:pt x="11503" y="3201"/>
                </a:lnTo>
                <a:lnTo>
                  <a:pt x="11637" y="3465"/>
                </a:lnTo>
                <a:lnTo>
                  <a:pt x="11760" y="3736"/>
                </a:lnTo>
                <a:lnTo>
                  <a:pt x="11870" y="4014"/>
                </a:lnTo>
                <a:lnTo>
                  <a:pt x="11966" y="4299"/>
                </a:lnTo>
                <a:lnTo>
                  <a:pt x="12048" y="4590"/>
                </a:lnTo>
                <a:lnTo>
                  <a:pt x="12116" y="4886"/>
                </a:lnTo>
                <a:lnTo>
                  <a:pt x="12170" y="5187"/>
                </a:lnTo>
                <a:lnTo>
                  <a:pt x="12208" y="5494"/>
                </a:lnTo>
                <a:lnTo>
                  <a:pt x="12232" y="5805"/>
                </a:lnTo>
                <a:lnTo>
                  <a:pt x="12240" y="6121"/>
                </a:lnTo>
                <a:close/>
                <a:moveTo>
                  <a:pt x="638" y="6121"/>
                </a:moveTo>
                <a:lnTo>
                  <a:pt x="645" y="6403"/>
                </a:lnTo>
                <a:lnTo>
                  <a:pt x="665" y="6682"/>
                </a:lnTo>
                <a:lnTo>
                  <a:pt x="700" y="6956"/>
                </a:lnTo>
                <a:lnTo>
                  <a:pt x="748" y="7226"/>
                </a:lnTo>
                <a:lnTo>
                  <a:pt x="810" y="7491"/>
                </a:lnTo>
                <a:lnTo>
                  <a:pt x="883" y="7750"/>
                </a:lnTo>
                <a:lnTo>
                  <a:pt x="969" y="8004"/>
                </a:lnTo>
                <a:lnTo>
                  <a:pt x="1068" y="8253"/>
                </a:lnTo>
                <a:lnTo>
                  <a:pt x="1177" y="8494"/>
                </a:lnTo>
                <a:lnTo>
                  <a:pt x="1298" y="8730"/>
                </a:lnTo>
                <a:lnTo>
                  <a:pt x="1430" y="8958"/>
                </a:lnTo>
                <a:lnTo>
                  <a:pt x="1572" y="9179"/>
                </a:lnTo>
                <a:lnTo>
                  <a:pt x="1726" y="9393"/>
                </a:lnTo>
                <a:lnTo>
                  <a:pt x="1889" y="9598"/>
                </a:lnTo>
                <a:lnTo>
                  <a:pt x="2060" y="9796"/>
                </a:lnTo>
                <a:lnTo>
                  <a:pt x="2242" y="9985"/>
                </a:lnTo>
                <a:lnTo>
                  <a:pt x="2432" y="10165"/>
                </a:lnTo>
                <a:lnTo>
                  <a:pt x="2631" y="10336"/>
                </a:lnTo>
                <a:lnTo>
                  <a:pt x="2838" y="10497"/>
                </a:lnTo>
                <a:lnTo>
                  <a:pt x="3053" y="10649"/>
                </a:lnTo>
                <a:lnTo>
                  <a:pt x="3275" y="10790"/>
                </a:lnTo>
                <a:lnTo>
                  <a:pt x="3505" y="10921"/>
                </a:lnTo>
                <a:lnTo>
                  <a:pt x="3741" y="11041"/>
                </a:lnTo>
                <a:lnTo>
                  <a:pt x="3985" y="11149"/>
                </a:lnTo>
                <a:lnTo>
                  <a:pt x="4233" y="11246"/>
                </a:lnTo>
                <a:lnTo>
                  <a:pt x="4488" y="11331"/>
                </a:lnTo>
                <a:lnTo>
                  <a:pt x="4748" y="11405"/>
                </a:lnTo>
                <a:lnTo>
                  <a:pt x="5014" y="11465"/>
                </a:lnTo>
                <a:lnTo>
                  <a:pt x="5285" y="11512"/>
                </a:lnTo>
                <a:lnTo>
                  <a:pt x="5559" y="11547"/>
                </a:lnTo>
                <a:lnTo>
                  <a:pt x="5837" y="11568"/>
                </a:lnTo>
                <a:lnTo>
                  <a:pt x="6120" y="11575"/>
                </a:lnTo>
                <a:lnTo>
                  <a:pt x="6401" y="11568"/>
                </a:lnTo>
                <a:lnTo>
                  <a:pt x="6679" y="11547"/>
                </a:lnTo>
                <a:lnTo>
                  <a:pt x="6952" y="11512"/>
                </a:lnTo>
                <a:lnTo>
                  <a:pt x="7221" y="11465"/>
                </a:lnTo>
                <a:lnTo>
                  <a:pt x="7485" y="11405"/>
                </a:lnTo>
                <a:lnTo>
                  <a:pt x="7744" y="11331"/>
                </a:lnTo>
                <a:lnTo>
                  <a:pt x="7998" y="11246"/>
                </a:lnTo>
                <a:lnTo>
                  <a:pt x="8245" y="11149"/>
                </a:lnTo>
                <a:lnTo>
                  <a:pt x="8487" y="11041"/>
                </a:lnTo>
                <a:lnTo>
                  <a:pt x="8722" y="10921"/>
                </a:lnTo>
                <a:lnTo>
                  <a:pt x="8951" y="10790"/>
                </a:lnTo>
                <a:lnTo>
                  <a:pt x="9172" y="10649"/>
                </a:lnTo>
                <a:lnTo>
                  <a:pt x="9386" y="10497"/>
                </a:lnTo>
                <a:lnTo>
                  <a:pt x="9591" y="10336"/>
                </a:lnTo>
                <a:lnTo>
                  <a:pt x="9790" y="10165"/>
                </a:lnTo>
                <a:lnTo>
                  <a:pt x="9979" y="9985"/>
                </a:lnTo>
                <a:lnTo>
                  <a:pt x="10159" y="9796"/>
                </a:lnTo>
                <a:lnTo>
                  <a:pt x="10330" y="9598"/>
                </a:lnTo>
                <a:lnTo>
                  <a:pt x="10492" y="9393"/>
                </a:lnTo>
                <a:lnTo>
                  <a:pt x="10645" y="9179"/>
                </a:lnTo>
                <a:lnTo>
                  <a:pt x="10786" y="8958"/>
                </a:lnTo>
                <a:lnTo>
                  <a:pt x="10917" y="8730"/>
                </a:lnTo>
                <a:lnTo>
                  <a:pt x="11038" y="8494"/>
                </a:lnTo>
                <a:lnTo>
                  <a:pt x="11147" y="8253"/>
                </a:lnTo>
                <a:lnTo>
                  <a:pt x="11244" y="8004"/>
                </a:lnTo>
                <a:lnTo>
                  <a:pt x="11329" y="7750"/>
                </a:lnTo>
                <a:lnTo>
                  <a:pt x="11403" y="7491"/>
                </a:lnTo>
                <a:lnTo>
                  <a:pt x="11464" y="7226"/>
                </a:lnTo>
                <a:lnTo>
                  <a:pt x="11511" y="6956"/>
                </a:lnTo>
                <a:lnTo>
                  <a:pt x="11546" y="6682"/>
                </a:lnTo>
                <a:lnTo>
                  <a:pt x="11568" y="6403"/>
                </a:lnTo>
                <a:lnTo>
                  <a:pt x="11575" y="6121"/>
                </a:lnTo>
                <a:lnTo>
                  <a:pt x="11568" y="5838"/>
                </a:lnTo>
                <a:lnTo>
                  <a:pt x="11546" y="5560"/>
                </a:lnTo>
                <a:lnTo>
                  <a:pt x="11511" y="5285"/>
                </a:lnTo>
                <a:lnTo>
                  <a:pt x="11464" y="5015"/>
                </a:lnTo>
                <a:lnTo>
                  <a:pt x="11403" y="4750"/>
                </a:lnTo>
                <a:lnTo>
                  <a:pt x="11329" y="4490"/>
                </a:lnTo>
                <a:lnTo>
                  <a:pt x="11244" y="4236"/>
                </a:lnTo>
                <a:lnTo>
                  <a:pt x="11147" y="3988"/>
                </a:lnTo>
                <a:lnTo>
                  <a:pt x="11038" y="3745"/>
                </a:lnTo>
                <a:lnTo>
                  <a:pt x="10917" y="3510"/>
                </a:lnTo>
                <a:lnTo>
                  <a:pt x="10786" y="3280"/>
                </a:lnTo>
                <a:lnTo>
                  <a:pt x="10645" y="3058"/>
                </a:lnTo>
                <a:lnTo>
                  <a:pt x="10492" y="2844"/>
                </a:lnTo>
                <a:lnTo>
                  <a:pt x="10330" y="2638"/>
                </a:lnTo>
                <a:lnTo>
                  <a:pt x="10159" y="2439"/>
                </a:lnTo>
                <a:lnTo>
                  <a:pt x="9979" y="2250"/>
                </a:lnTo>
                <a:lnTo>
                  <a:pt x="9790" y="2069"/>
                </a:lnTo>
                <a:lnTo>
                  <a:pt x="9591" y="1898"/>
                </a:lnTo>
                <a:lnTo>
                  <a:pt x="9386" y="1735"/>
                </a:lnTo>
                <a:lnTo>
                  <a:pt x="9172" y="1584"/>
                </a:lnTo>
                <a:lnTo>
                  <a:pt x="8951" y="1441"/>
                </a:lnTo>
                <a:lnTo>
                  <a:pt x="8722" y="1310"/>
                </a:lnTo>
                <a:lnTo>
                  <a:pt x="8487" y="1189"/>
                </a:lnTo>
                <a:lnTo>
                  <a:pt x="8245" y="1081"/>
                </a:lnTo>
                <a:lnTo>
                  <a:pt x="7998" y="983"/>
                </a:lnTo>
                <a:lnTo>
                  <a:pt x="7744" y="898"/>
                </a:lnTo>
                <a:lnTo>
                  <a:pt x="7485" y="824"/>
                </a:lnTo>
                <a:lnTo>
                  <a:pt x="7221" y="763"/>
                </a:lnTo>
                <a:lnTo>
                  <a:pt x="6952" y="716"/>
                </a:lnTo>
                <a:lnTo>
                  <a:pt x="6679" y="681"/>
                </a:lnTo>
                <a:lnTo>
                  <a:pt x="6401" y="659"/>
                </a:lnTo>
                <a:lnTo>
                  <a:pt x="6120" y="652"/>
                </a:lnTo>
                <a:lnTo>
                  <a:pt x="5837" y="659"/>
                </a:lnTo>
                <a:lnTo>
                  <a:pt x="5559" y="681"/>
                </a:lnTo>
                <a:lnTo>
                  <a:pt x="5285" y="716"/>
                </a:lnTo>
                <a:lnTo>
                  <a:pt x="5014" y="763"/>
                </a:lnTo>
                <a:lnTo>
                  <a:pt x="4748" y="824"/>
                </a:lnTo>
                <a:lnTo>
                  <a:pt x="4488" y="898"/>
                </a:lnTo>
                <a:lnTo>
                  <a:pt x="4233" y="983"/>
                </a:lnTo>
                <a:lnTo>
                  <a:pt x="3985" y="1081"/>
                </a:lnTo>
                <a:lnTo>
                  <a:pt x="3741" y="1189"/>
                </a:lnTo>
                <a:lnTo>
                  <a:pt x="3505" y="1310"/>
                </a:lnTo>
                <a:lnTo>
                  <a:pt x="3275" y="1441"/>
                </a:lnTo>
                <a:lnTo>
                  <a:pt x="3053" y="1584"/>
                </a:lnTo>
                <a:lnTo>
                  <a:pt x="2838" y="1735"/>
                </a:lnTo>
                <a:lnTo>
                  <a:pt x="2631" y="1898"/>
                </a:lnTo>
                <a:lnTo>
                  <a:pt x="2432" y="2069"/>
                </a:lnTo>
                <a:lnTo>
                  <a:pt x="2242" y="2250"/>
                </a:lnTo>
                <a:lnTo>
                  <a:pt x="2060" y="2439"/>
                </a:lnTo>
                <a:lnTo>
                  <a:pt x="1889" y="2638"/>
                </a:lnTo>
                <a:lnTo>
                  <a:pt x="1726" y="2844"/>
                </a:lnTo>
                <a:lnTo>
                  <a:pt x="1572" y="3058"/>
                </a:lnTo>
                <a:lnTo>
                  <a:pt x="1430" y="3280"/>
                </a:lnTo>
                <a:lnTo>
                  <a:pt x="1298" y="3510"/>
                </a:lnTo>
                <a:lnTo>
                  <a:pt x="1177" y="3745"/>
                </a:lnTo>
                <a:lnTo>
                  <a:pt x="1068" y="3988"/>
                </a:lnTo>
                <a:lnTo>
                  <a:pt x="969" y="4236"/>
                </a:lnTo>
                <a:lnTo>
                  <a:pt x="883" y="4490"/>
                </a:lnTo>
                <a:lnTo>
                  <a:pt x="810" y="4750"/>
                </a:lnTo>
                <a:lnTo>
                  <a:pt x="748" y="5015"/>
                </a:lnTo>
                <a:lnTo>
                  <a:pt x="700" y="5285"/>
                </a:lnTo>
                <a:lnTo>
                  <a:pt x="665" y="5560"/>
                </a:lnTo>
                <a:lnTo>
                  <a:pt x="645" y="5838"/>
                </a:lnTo>
                <a:lnTo>
                  <a:pt x="638" y="6121"/>
                </a:lnTo>
                <a:close/>
                <a:moveTo>
                  <a:pt x="2423" y="6220"/>
                </a:moveTo>
                <a:lnTo>
                  <a:pt x="2407" y="6205"/>
                </a:lnTo>
                <a:lnTo>
                  <a:pt x="2393" y="6187"/>
                </a:lnTo>
                <a:lnTo>
                  <a:pt x="2381" y="6171"/>
                </a:lnTo>
                <a:lnTo>
                  <a:pt x="2369" y="6154"/>
                </a:lnTo>
                <a:lnTo>
                  <a:pt x="2358" y="6137"/>
                </a:lnTo>
                <a:lnTo>
                  <a:pt x="2349" y="6120"/>
                </a:lnTo>
                <a:lnTo>
                  <a:pt x="2341" y="6103"/>
                </a:lnTo>
                <a:lnTo>
                  <a:pt x="2334" y="6086"/>
                </a:lnTo>
                <a:lnTo>
                  <a:pt x="2328" y="6068"/>
                </a:lnTo>
                <a:lnTo>
                  <a:pt x="2323" y="6051"/>
                </a:lnTo>
                <a:lnTo>
                  <a:pt x="2318" y="6034"/>
                </a:lnTo>
                <a:lnTo>
                  <a:pt x="2315" y="6017"/>
                </a:lnTo>
                <a:lnTo>
                  <a:pt x="2312" y="6000"/>
                </a:lnTo>
                <a:lnTo>
                  <a:pt x="2310" y="5983"/>
                </a:lnTo>
                <a:lnTo>
                  <a:pt x="2309" y="5967"/>
                </a:lnTo>
                <a:lnTo>
                  <a:pt x="2309" y="5951"/>
                </a:lnTo>
                <a:lnTo>
                  <a:pt x="2309" y="5934"/>
                </a:lnTo>
                <a:lnTo>
                  <a:pt x="2311" y="5917"/>
                </a:lnTo>
                <a:lnTo>
                  <a:pt x="2313" y="5900"/>
                </a:lnTo>
                <a:lnTo>
                  <a:pt x="2316" y="5883"/>
                </a:lnTo>
                <a:lnTo>
                  <a:pt x="2320" y="5867"/>
                </a:lnTo>
                <a:lnTo>
                  <a:pt x="2326" y="5850"/>
                </a:lnTo>
                <a:lnTo>
                  <a:pt x="2332" y="5834"/>
                </a:lnTo>
                <a:lnTo>
                  <a:pt x="2338" y="5818"/>
                </a:lnTo>
                <a:lnTo>
                  <a:pt x="2346" y="5802"/>
                </a:lnTo>
                <a:lnTo>
                  <a:pt x="2353" y="5787"/>
                </a:lnTo>
                <a:lnTo>
                  <a:pt x="2362" y="5773"/>
                </a:lnTo>
                <a:lnTo>
                  <a:pt x="2372" y="5758"/>
                </a:lnTo>
                <a:lnTo>
                  <a:pt x="2382" y="5744"/>
                </a:lnTo>
                <a:lnTo>
                  <a:pt x="2392" y="5731"/>
                </a:lnTo>
                <a:lnTo>
                  <a:pt x="2403" y="5717"/>
                </a:lnTo>
                <a:lnTo>
                  <a:pt x="2416" y="5705"/>
                </a:lnTo>
                <a:lnTo>
                  <a:pt x="2428" y="5693"/>
                </a:lnTo>
                <a:lnTo>
                  <a:pt x="2440" y="5682"/>
                </a:lnTo>
                <a:lnTo>
                  <a:pt x="2454" y="5670"/>
                </a:lnTo>
                <a:lnTo>
                  <a:pt x="2467" y="5660"/>
                </a:lnTo>
                <a:lnTo>
                  <a:pt x="2481" y="5651"/>
                </a:lnTo>
                <a:lnTo>
                  <a:pt x="2494" y="5642"/>
                </a:lnTo>
                <a:lnTo>
                  <a:pt x="2510" y="5633"/>
                </a:lnTo>
                <a:lnTo>
                  <a:pt x="2524" y="5626"/>
                </a:lnTo>
                <a:lnTo>
                  <a:pt x="2539" y="5619"/>
                </a:lnTo>
                <a:lnTo>
                  <a:pt x="2555" y="5614"/>
                </a:lnTo>
                <a:lnTo>
                  <a:pt x="2570" y="5609"/>
                </a:lnTo>
                <a:lnTo>
                  <a:pt x="2586" y="5605"/>
                </a:lnTo>
                <a:lnTo>
                  <a:pt x="2602" y="5601"/>
                </a:lnTo>
                <a:lnTo>
                  <a:pt x="2617" y="5599"/>
                </a:lnTo>
                <a:lnTo>
                  <a:pt x="2634" y="5598"/>
                </a:lnTo>
                <a:lnTo>
                  <a:pt x="2649" y="5597"/>
                </a:lnTo>
                <a:lnTo>
                  <a:pt x="2665" y="5597"/>
                </a:lnTo>
                <a:lnTo>
                  <a:pt x="2681" y="5598"/>
                </a:lnTo>
                <a:lnTo>
                  <a:pt x="2696" y="5600"/>
                </a:lnTo>
                <a:lnTo>
                  <a:pt x="2710" y="5603"/>
                </a:lnTo>
                <a:lnTo>
                  <a:pt x="2726" y="5606"/>
                </a:lnTo>
                <a:lnTo>
                  <a:pt x="2740" y="5610"/>
                </a:lnTo>
                <a:lnTo>
                  <a:pt x="2754" y="5615"/>
                </a:lnTo>
                <a:lnTo>
                  <a:pt x="2770" y="5621"/>
                </a:lnTo>
                <a:lnTo>
                  <a:pt x="2784" y="5628"/>
                </a:lnTo>
                <a:lnTo>
                  <a:pt x="2798" y="5637"/>
                </a:lnTo>
                <a:lnTo>
                  <a:pt x="2814" y="5646"/>
                </a:lnTo>
                <a:lnTo>
                  <a:pt x="2828" y="5656"/>
                </a:lnTo>
                <a:lnTo>
                  <a:pt x="2843" y="5668"/>
                </a:lnTo>
                <a:lnTo>
                  <a:pt x="2859" y="5681"/>
                </a:lnTo>
                <a:lnTo>
                  <a:pt x="2874" y="5695"/>
                </a:lnTo>
                <a:lnTo>
                  <a:pt x="2890" y="5710"/>
                </a:lnTo>
                <a:lnTo>
                  <a:pt x="5766" y="8827"/>
                </a:lnTo>
                <a:lnTo>
                  <a:pt x="5766" y="2310"/>
                </a:lnTo>
                <a:lnTo>
                  <a:pt x="5767" y="2292"/>
                </a:lnTo>
                <a:lnTo>
                  <a:pt x="5768" y="2274"/>
                </a:lnTo>
                <a:lnTo>
                  <a:pt x="5771" y="2257"/>
                </a:lnTo>
                <a:lnTo>
                  <a:pt x="5774" y="2241"/>
                </a:lnTo>
                <a:lnTo>
                  <a:pt x="5778" y="2224"/>
                </a:lnTo>
                <a:lnTo>
                  <a:pt x="5783" y="2209"/>
                </a:lnTo>
                <a:lnTo>
                  <a:pt x="5788" y="2195"/>
                </a:lnTo>
                <a:lnTo>
                  <a:pt x="5795" y="2180"/>
                </a:lnTo>
                <a:lnTo>
                  <a:pt x="5802" y="2166"/>
                </a:lnTo>
                <a:lnTo>
                  <a:pt x="5811" y="2154"/>
                </a:lnTo>
                <a:lnTo>
                  <a:pt x="5819" y="2140"/>
                </a:lnTo>
                <a:lnTo>
                  <a:pt x="5829" y="2129"/>
                </a:lnTo>
                <a:lnTo>
                  <a:pt x="5838" y="2118"/>
                </a:lnTo>
                <a:lnTo>
                  <a:pt x="5849" y="2107"/>
                </a:lnTo>
                <a:lnTo>
                  <a:pt x="5861" y="2096"/>
                </a:lnTo>
                <a:lnTo>
                  <a:pt x="5872" y="2087"/>
                </a:lnTo>
                <a:lnTo>
                  <a:pt x="5884" y="2078"/>
                </a:lnTo>
                <a:lnTo>
                  <a:pt x="5897" y="2070"/>
                </a:lnTo>
                <a:lnTo>
                  <a:pt x="5910" y="2061"/>
                </a:lnTo>
                <a:lnTo>
                  <a:pt x="5923" y="2054"/>
                </a:lnTo>
                <a:lnTo>
                  <a:pt x="5938" y="2047"/>
                </a:lnTo>
                <a:lnTo>
                  <a:pt x="5952" y="2042"/>
                </a:lnTo>
                <a:lnTo>
                  <a:pt x="5966" y="2036"/>
                </a:lnTo>
                <a:lnTo>
                  <a:pt x="5982" y="2031"/>
                </a:lnTo>
                <a:lnTo>
                  <a:pt x="5996" y="2027"/>
                </a:lnTo>
                <a:lnTo>
                  <a:pt x="6011" y="2023"/>
                </a:lnTo>
                <a:lnTo>
                  <a:pt x="6027" y="2020"/>
                </a:lnTo>
                <a:lnTo>
                  <a:pt x="6043" y="2017"/>
                </a:lnTo>
                <a:lnTo>
                  <a:pt x="6058" y="2015"/>
                </a:lnTo>
                <a:lnTo>
                  <a:pt x="6074" y="2013"/>
                </a:lnTo>
                <a:lnTo>
                  <a:pt x="6090" y="2012"/>
                </a:lnTo>
                <a:lnTo>
                  <a:pt x="6106" y="2012"/>
                </a:lnTo>
                <a:lnTo>
                  <a:pt x="6122" y="2012"/>
                </a:lnTo>
                <a:lnTo>
                  <a:pt x="6138" y="2013"/>
                </a:lnTo>
                <a:lnTo>
                  <a:pt x="6153" y="2015"/>
                </a:lnTo>
                <a:lnTo>
                  <a:pt x="6170" y="2017"/>
                </a:lnTo>
                <a:lnTo>
                  <a:pt x="6185" y="2020"/>
                </a:lnTo>
                <a:lnTo>
                  <a:pt x="6201" y="2023"/>
                </a:lnTo>
                <a:lnTo>
                  <a:pt x="6216" y="2027"/>
                </a:lnTo>
                <a:lnTo>
                  <a:pt x="6231" y="2031"/>
                </a:lnTo>
                <a:lnTo>
                  <a:pt x="6246" y="2036"/>
                </a:lnTo>
                <a:lnTo>
                  <a:pt x="6260" y="2042"/>
                </a:lnTo>
                <a:lnTo>
                  <a:pt x="6274" y="2047"/>
                </a:lnTo>
                <a:lnTo>
                  <a:pt x="6289" y="2054"/>
                </a:lnTo>
                <a:lnTo>
                  <a:pt x="6302" y="2061"/>
                </a:lnTo>
                <a:lnTo>
                  <a:pt x="6315" y="2070"/>
                </a:lnTo>
                <a:lnTo>
                  <a:pt x="6327" y="2078"/>
                </a:lnTo>
                <a:lnTo>
                  <a:pt x="6340" y="2087"/>
                </a:lnTo>
                <a:lnTo>
                  <a:pt x="6351" y="2096"/>
                </a:lnTo>
                <a:lnTo>
                  <a:pt x="6362" y="2107"/>
                </a:lnTo>
                <a:lnTo>
                  <a:pt x="6374" y="2118"/>
                </a:lnTo>
                <a:lnTo>
                  <a:pt x="6383" y="2129"/>
                </a:lnTo>
                <a:lnTo>
                  <a:pt x="6393" y="2140"/>
                </a:lnTo>
                <a:lnTo>
                  <a:pt x="6401" y="2154"/>
                </a:lnTo>
                <a:lnTo>
                  <a:pt x="6409" y="2166"/>
                </a:lnTo>
                <a:lnTo>
                  <a:pt x="6417" y="2180"/>
                </a:lnTo>
                <a:lnTo>
                  <a:pt x="6424" y="2195"/>
                </a:lnTo>
                <a:lnTo>
                  <a:pt x="6429" y="2209"/>
                </a:lnTo>
                <a:lnTo>
                  <a:pt x="6434" y="2224"/>
                </a:lnTo>
                <a:lnTo>
                  <a:pt x="6438" y="2241"/>
                </a:lnTo>
                <a:lnTo>
                  <a:pt x="6442" y="2257"/>
                </a:lnTo>
                <a:lnTo>
                  <a:pt x="6444" y="2274"/>
                </a:lnTo>
                <a:lnTo>
                  <a:pt x="6445" y="2292"/>
                </a:lnTo>
                <a:lnTo>
                  <a:pt x="6446" y="2310"/>
                </a:lnTo>
                <a:lnTo>
                  <a:pt x="6446" y="8827"/>
                </a:lnTo>
                <a:lnTo>
                  <a:pt x="9308" y="5710"/>
                </a:lnTo>
                <a:lnTo>
                  <a:pt x="9321" y="5695"/>
                </a:lnTo>
                <a:lnTo>
                  <a:pt x="9335" y="5681"/>
                </a:lnTo>
                <a:lnTo>
                  <a:pt x="9349" y="5668"/>
                </a:lnTo>
                <a:lnTo>
                  <a:pt x="9363" y="5656"/>
                </a:lnTo>
                <a:lnTo>
                  <a:pt x="9377" y="5646"/>
                </a:lnTo>
                <a:lnTo>
                  <a:pt x="9393" y="5637"/>
                </a:lnTo>
                <a:lnTo>
                  <a:pt x="9407" y="5628"/>
                </a:lnTo>
                <a:lnTo>
                  <a:pt x="9423" y="5621"/>
                </a:lnTo>
                <a:lnTo>
                  <a:pt x="9438" y="5615"/>
                </a:lnTo>
                <a:lnTo>
                  <a:pt x="9453" y="5610"/>
                </a:lnTo>
                <a:lnTo>
                  <a:pt x="9470" y="5606"/>
                </a:lnTo>
                <a:lnTo>
                  <a:pt x="9485" y="5603"/>
                </a:lnTo>
                <a:lnTo>
                  <a:pt x="9501" y="5600"/>
                </a:lnTo>
                <a:lnTo>
                  <a:pt x="9517" y="5598"/>
                </a:lnTo>
                <a:lnTo>
                  <a:pt x="9533" y="5597"/>
                </a:lnTo>
                <a:lnTo>
                  <a:pt x="9548" y="5597"/>
                </a:lnTo>
                <a:lnTo>
                  <a:pt x="9565" y="5598"/>
                </a:lnTo>
                <a:lnTo>
                  <a:pt x="9580" y="5599"/>
                </a:lnTo>
                <a:lnTo>
                  <a:pt x="9595" y="5601"/>
                </a:lnTo>
                <a:lnTo>
                  <a:pt x="9611" y="5605"/>
                </a:lnTo>
                <a:lnTo>
                  <a:pt x="9626" y="5609"/>
                </a:lnTo>
                <a:lnTo>
                  <a:pt x="9642" y="5614"/>
                </a:lnTo>
                <a:lnTo>
                  <a:pt x="9657" y="5619"/>
                </a:lnTo>
                <a:lnTo>
                  <a:pt x="9671" y="5626"/>
                </a:lnTo>
                <a:lnTo>
                  <a:pt x="9686" y="5633"/>
                </a:lnTo>
                <a:lnTo>
                  <a:pt x="9700" y="5642"/>
                </a:lnTo>
                <a:lnTo>
                  <a:pt x="9713" y="5651"/>
                </a:lnTo>
                <a:lnTo>
                  <a:pt x="9727" y="5660"/>
                </a:lnTo>
                <a:lnTo>
                  <a:pt x="9739" y="5670"/>
                </a:lnTo>
                <a:lnTo>
                  <a:pt x="9752" y="5682"/>
                </a:lnTo>
                <a:lnTo>
                  <a:pt x="9763" y="5693"/>
                </a:lnTo>
                <a:lnTo>
                  <a:pt x="9776" y="5705"/>
                </a:lnTo>
                <a:lnTo>
                  <a:pt x="9786" y="5717"/>
                </a:lnTo>
                <a:lnTo>
                  <a:pt x="9797" y="5731"/>
                </a:lnTo>
                <a:lnTo>
                  <a:pt x="9806" y="5744"/>
                </a:lnTo>
                <a:lnTo>
                  <a:pt x="9817" y="5758"/>
                </a:lnTo>
                <a:lnTo>
                  <a:pt x="9825" y="5773"/>
                </a:lnTo>
                <a:lnTo>
                  <a:pt x="9833" y="5787"/>
                </a:lnTo>
                <a:lnTo>
                  <a:pt x="9840" y="5802"/>
                </a:lnTo>
                <a:lnTo>
                  <a:pt x="9847" y="5818"/>
                </a:lnTo>
                <a:lnTo>
                  <a:pt x="9853" y="5834"/>
                </a:lnTo>
                <a:lnTo>
                  <a:pt x="9859" y="5850"/>
                </a:lnTo>
                <a:lnTo>
                  <a:pt x="9864" y="5867"/>
                </a:lnTo>
                <a:lnTo>
                  <a:pt x="9868" y="5883"/>
                </a:lnTo>
                <a:lnTo>
                  <a:pt x="9871" y="5900"/>
                </a:lnTo>
                <a:lnTo>
                  <a:pt x="9873" y="5917"/>
                </a:lnTo>
                <a:lnTo>
                  <a:pt x="9874" y="5934"/>
                </a:lnTo>
                <a:lnTo>
                  <a:pt x="9875" y="5951"/>
                </a:lnTo>
                <a:lnTo>
                  <a:pt x="9874" y="5967"/>
                </a:lnTo>
                <a:lnTo>
                  <a:pt x="9873" y="5983"/>
                </a:lnTo>
                <a:lnTo>
                  <a:pt x="9871" y="6000"/>
                </a:lnTo>
                <a:lnTo>
                  <a:pt x="9869" y="6017"/>
                </a:lnTo>
                <a:lnTo>
                  <a:pt x="9866" y="6034"/>
                </a:lnTo>
                <a:lnTo>
                  <a:pt x="9862" y="6051"/>
                </a:lnTo>
                <a:lnTo>
                  <a:pt x="9856" y="6068"/>
                </a:lnTo>
                <a:lnTo>
                  <a:pt x="9851" y="6086"/>
                </a:lnTo>
                <a:lnTo>
                  <a:pt x="9845" y="6103"/>
                </a:lnTo>
                <a:lnTo>
                  <a:pt x="9838" y="6120"/>
                </a:lnTo>
                <a:lnTo>
                  <a:pt x="9830" y="6137"/>
                </a:lnTo>
                <a:lnTo>
                  <a:pt x="9821" y="6154"/>
                </a:lnTo>
                <a:lnTo>
                  <a:pt x="9810" y="6171"/>
                </a:lnTo>
                <a:lnTo>
                  <a:pt x="9800" y="6187"/>
                </a:lnTo>
                <a:lnTo>
                  <a:pt x="9788" y="6205"/>
                </a:lnTo>
                <a:lnTo>
                  <a:pt x="9776" y="6220"/>
                </a:lnTo>
                <a:lnTo>
                  <a:pt x="6376" y="9918"/>
                </a:lnTo>
                <a:lnTo>
                  <a:pt x="6359" y="9933"/>
                </a:lnTo>
                <a:lnTo>
                  <a:pt x="6343" y="9947"/>
                </a:lnTo>
                <a:lnTo>
                  <a:pt x="6327" y="9961"/>
                </a:lnTo>
                <a:lnTo>
                  <a:pt x="6311" y="9973"/>
                </a:lnTo>
                <a:lnTo>
                  <a:pt x="6295" y="9985"/>
                </a:lnTo>
                <a:lnTo>
                  <a:pt x="6278" y="9996"/>
                </a:lnTo>
                <a:lnTo>
                  <a:pt x="6262" y="10005"/>
                </a:lnTo>
                <a:lnTo>
                  <a:pt x="6246" y="10013"/>
                </a:lnTo>
                <a:lnTo>
                  <a:pt x="6229" y="10021"/>
                </a:lnTo>
                <a:lnTo>
                  <a:pt x="6212" y="10027"/>
                </a:lnTo>
                <a:lnTo>
                  <a:pt x="6195" y="10032"/>
                </a:lnTo>
                <a:lnTo>
                  <a:pt x="6178" y="10038"/>
                </a:lnTo>
                <a:lnTo>
                  <a:pt x="6161" y="10041"/>
                </a:lnTo>
                <a:lnTo>
                  <a:pt x="6142" y="10043"/>
                </a:lnTo>
                <a:lnTo>
                  <a:pt x="6125" y="10045"/>
                </a:lnTo>
                <a:lnTo>
                  <a:pt x="6106" y="10045"/>
                </a:lnTo>
                <a:lnTo>
                  <a:pt x="6090" y="10045"/>
                </a:lnTo>
                <a:lnTo>
                  <a:pt x="6073" y="10043"/>
                </a:lnTo>
                <a:lnTo>
                  <a:pt x="6055" y="10041"/>
                </a:lnTo>
                <a:lnTo>
                  <a:pt x="6038" y="10038"/>
                </a:lnTo>
                <a:lnTo>
                  <a:pt x="6019" y="10032"/>
                </a:lnTo>
                <a:lnTo>
                  <a:pt x="6001" y="10027"/>
                </a:lnTo>
                <a:lnTo>
                  <a:pt x="5983" y="10021"/>
                </a:lnTo>
                <a:lnTo>
                  <a:pt x="5964" y="10013"/>
                </a:lnTo>
                <a:lnTo>
                  <a:pt x="5946" y="10005"/>
                </a:lnTo>
                <a:lnTo>
                  <a:pt x="5927" y="9996"/>
                </a:lnTo>
                <a:lnTo>
                  <a:pt x="5909" y="9985"/>
                </a:lnTo>
                <a:lnTo>
                  <a:pt x="5890" y="9973"/>
                </a:lnTo>
                <a:lnTo>
                  <a:pt x="5873" y="9961"/>
                </a:lnTo>
                <a:lnTo>
                  <a:pt x="5856" y="9947"/>
                </a:lnTo>
                <a:lnTo>
                  <a:pt x="5839" y="9933"/>
                </a:lnTo>
                <a:lnTo>
                  <a:pt x="5823" y="9918"/>
                </a:lnTo>
                <a:lnTo>
                  <a:pt x="2423" y="6220"/>
                </a:lnTo>
                <a:close/>
              </a:path>
            </a:pathLst>
          </a:custGeom>
          <a:solidFill>
            <a:srgbClr val="0092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2 objects and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466177"/>
            <a:ext cx="2286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B37B-2F7C-4913-A659-831C0F299929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39651" y="3651870"/>
            <a:ext cx="3510000" cy="126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94250" y="3650458"/>
            <a:ext cx="3510000" cy="126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286169" y="1466177"/>
            <a:ext cx="2286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338" y="1466177"/>
            <a:ext cx="2286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58508" y="1466177"/>
            <a:ext cx="2286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4" name="Freeform 101"/>
          <p:cNvSpPr>
            <a:spLocks noEditPoints="1"/>
          </p:cNvSpPr>
          <p:nvPr userDrawn="1"/>
        </p:nvSpPr>
        <p:spPr bwMode="auto">
          <a:xfrm rot="16200000">
            <a:off x="540361" y="3435237"/>
            <a:ext cx="648247" cy="649465"/>
          </a:xfrm>
          <a:custGeom>
            <a:avLst/>
            <a:gdLst/>
            <a:ahLst/>
            <a:cxnLst>
              <a:cxn ang="0">
                <a:pos x="11870" y="8228"/>
              </a:cxn>
              <a:cxn ang="0">
                <a:pos x="10653" y="10238"/>
              </a:cxn>
              <a:cxn ang="0">
                <a:pos x="8776" y="11638"/>
              </a:cxn>
              <a:cxn ang="0">
                <a:pos x="6436" y="12233"/>
              </a:cxn>
              <a:cxn ang="0">
                <a:pos x="4013" y="11871"/>
              </a:cxn>
              <a:cxn ang="0">
                <a:pos x="2002" y="10654"/>
              </a:cxn>
              <a:cxn ang="0">
                <a:pos x="602" y="8777"/>
              </a:cxn>
              <a:cxn ang="0">
                <a:pos x="7" y="6437"/>
              </a:cxn>
              <a:cxn ang="0">
                <a:pos x="371" y="4014"/>
              </a:cxn>
              <a:cxn ang="0">
                <a:pos x="1588" y="2003"/>
              </a:cxn>
              <a:cxn ang="0">
                <a:pos x="3464" y="603"/>
              </a:cxn>
              <a:cxn ang="0">
                <a:pos x="5804" y="8"/>
              </a:cxn>
              <a:cxn ang="0">
                <a:pos x="8227" y="372"/>
              </a:cxn>
              <a:cxn ang="0">
                <a:pos x="10237" y="1589"/>
              </a:cxn>
              <a:cxn ang="0">
                <a:pos x="11637" y="3465"/>
              </a:cxn>
              <a:cxn ang="0">
                <a:pos x="12232" y="5805"/>
              </a:cxn>
              <a:cxn ang="0">
                <a:pos x="883" y="7750"/>
              </a:cxn>
              <a:cxn ang="0">
                <a:pos x="1889" y="9598"/>
              </a:cxn>
              <a:cxn ang="0">
                <a:pos x="3505" y="10921"/>
              </a:cxn>
              <a:cxn ang="0">
                <a:pos x="5559" y="11547"/>
              </a:cxn>
              <a:cxn ang="0">
                <a:pos x="7744" y="11331"/>
              </a:cxn>
              <a:cxn ang="0">
                <a:pos x="9591" y="10336"/>
              </a:cxn>
              <a:cxn ang="0">
                <a:pos x="10917" y="8730"/>
              </a:cxn>
              <a:cxn ang="0">
                <a:pos x="11546" y="6682"/>
              </a:cxn>
              <a:cxn ang="0">
                <a:pos x="11329" y="4490"/>
              </a:cxn>
              <a:cxn ang="0">
                <a:pos x="10330" y="2638"/>
              </a:cxn>
              <a:cxn ang="0">
                <a:pos x="8722" y="1310"/>
              </a:cxn>
              <a:cxn ang="0">
                <a:pos x="6679" y="681"/>
              </a:cxn>
              <a:cxn ang="0">
                <a:pos x="4488" y="898"/>
              </a:cxn>
              <a:cxn ang="0">
                <a:pos x="2631" y="1898"/>
              </a:cxn>
              <a:cxn ang="0">
                <a:pos x="1298" y="3510"/>
              </a:cxn>
              <a:cxn ang="0">
                <a:pos x="665" y="5560"/>
              </a:cxn>
              <a:cxn ang="0">
                <a:pos x="2358" y="6137"/>
              </a:cxn>
              <a:cxn ang="0">
                <a:pos x="2312" y="6000"/>
              </a:cxn>
              <a:cxn ang="0">
                <a:pos x="2320" y="5867"/>
              </a:cxn>
              <a:cxn ang="0">
                <a:pos x="2382" y="5744"/>
              </a:cxn>
              <a:cxn ang="0">
                <a:pos x="2481" y="5651"/>
              </a:cxn>
              <a:cxn ang="0">
                <a:pos x="2602" y="5601"/>
              </a:cxn>
              <a:cxn ang="0">
                <a:pos x="2726" y="5606"/>
              </a:cxn>
              <a:cxn ang="0">
                <a:pos x="2843" y="5668"/>
              </a:cxn>
              <a:cxn ang="0">
                <a:pos x="5771" y="2257"/>
              </a:cxn>
              <a:cxn ang="0">
                <a:pos x="5819" y="2140"/>
              </a:cxn>
              <a:cxn ang="0">
                <a:pos x="5910" y="2061"/>
              </a:cxn>
              <a:cxn ang="0">
                <a:pos x="6027" y="2020"/>
              </a:cxn>
              <a:cxn ang="0">
                <a:pos x="6153" y="2015"/>
              </a:cxn>
              <a:cxn ang="0">
                <a:pos x="6274" y="2047"/>
              </a:cxn>
              <a:cxn ang="0">
                <a:pos x="6374" y="2118"/>
              </a:cxn>
              <a:cxn ang="0">
                <a:pos x="6434" y="2224"/>
              </a:cxn>
              <a:cxn ang="0">
                <a:pos x="9321" y="5695"/>
              </a:cxn>
              <a:cxn ang="0">
                <a:pos x="9438" y="5615"/>
              </a:cxn>
              <a:cxn ang="0">
                <a:pos x="9565" y="5598"/>
              </a:cxn>
              <a:cxn ang="0">
                <a:pos x="9686" y="5633"/>
              </a:cxn>
              <a:cxn ang="0">
                <a:pos x="9786" y="5717"/>
              </a:cxn>
              <a:cxn ang="0">
                <a:pos x="9853" y="5834"/>
              </a:cxn>
              <a:cxn ang="0">
                <a:pos x="9874" y="5967"/>
              </a:cxn>
              <a:cxn ang="0">
                <a:pos x="9845" y="6103"/>
              </a:cxn>
              <a:cxn ang="0">
                <a:pos x="6376" y="9918"/>
              </a:cxn>
              <a:cxn ang="0">
                <a:pos x="6246" y="10013"/>
              </a:cxn>
              <a:cxn ang="0">
                <a:pos x="6106" y="10045"/>
              </a:cxn>
              <a:cxn ang="0">
                <a:pos x="5964" y="10013"/>
              </a:cxn>
              <a:cxn ang="0">
                <a:pos x="5823" y="9918"/>
              </a:cxn>
            </a:cxnLst>
            <a:rect l="0" t="0" r="r" b="b"/>
            <a:pathLst>
              <a:path w="12240" h="12241">
                <a:moveTo>
                  <a:pt x="12240" y="6121"/>
                </a:moveTo>
                <a:lnTo>
                  <a:pt x="12232" y="6437"/>
                </a:lnTo>
                <a:lnTo>
                  <a:pt x="12208" y="6748"/>
                </a:lnTo>
                <a:lnTo>
                  <a:pt x="12170" y="7054"/>
                </a:lnTo>
                <a:lnTo>
                  <a:pt x="12116" y="7356"/>
                </a:lnTo>
                <a:lnTo>
                  <a:pt x="12048" y="7653"/>
                </a:lnTo>
                <a:lnTo>
                  <a:pt x="11966" y="7943"/>
                </a:lnTo>
                <a:lnTo>
                  <a:pt x="11870" y="8228"/>
                </a:lnTo>
                <a:lnTo>
                  <a:pt x="11760" y="8505"/>
                </a:lnTo>
                <a:lnTo>
                  <a:pt x="11637" y="8777"/>
                </a:lnTo>
                <a:lnTo>
                  <a:pt x="11503" y="9041"/>
                </a:lnTo>
                <a:lnTo>
                  <a:pt x="11356" y="9298"/>
                </a:lnTo>
                <a:lnTo>
                  <a:pt x="11196" y="9545"/>
                </a:lnTo>
                <a:lnTo>
                  <a:pt x="11026" y="9786"/>
                </a:lnTo>
                <a:lnTo>
                  <a:pt x="10844" y="10016"/>
                </a:lnTo>
                <a:lnTo>
                  <a:pt x="10653" y="10238"/>
                </a:lnTo>
                <a:lnTo>
                  <a:pt x="10450" y="10451"/>
                </a:lnTo>
                <a:lnTo>
                  <a:pt x="10237" y="10654"/>
                </a:lnTo>
                <a:lnTo>
                  <a:pt x="10015" y="10845"/>
                </a:lnTo>
                <a:lnTo>
                  <a:pt x="9784" y="11027"/>
                </a:lnTo>
                <a:lnTo>
                  <a:pt x="9544" y="11197"/>
                </a:lnTo>
                <a:lnTo>
                  <a:pt x="9297" y="11357"/>
                </a:lnTo>
                <a:lnTo>
                  <a:pt x="9040" y="11503"/>
                </a:lnTo>
                <a:lnTo>
                  <a:pt x="8776" y="11638"/>
                </a:lnTo>
                <a:lnTo>
                  <a:pt x="8504" y="11761"/>
                </a:lnTo>
                <a:lnTo>
                  <a:pt x="8227" y="11871"/>
                </a:lnTo>
                <a:lnTo>
                  <a:pt x="7943" y="11967"/>
                </a:lnTo>
                <a:lnTo>
                  <a:pt x="7652" y="12049"/>
                </a:lnTo>
                <a:lnTo>
                  <a:pt x="7355" y="12117"/>
                </a:lnTo>
                <a:lnTo>
                  <a:pt x="7053" y="12171"/>
                </a:lnTo>
                <a:lnTo>
                  <a:pt x="6747" y="12209"/>
                </a:lnTo>
                <a:lnTo>
                  <a:pt x="6436" y="12233"/>
                </a:lnTo>
                <a:lnTo>
                  <a:pt x="6120" y="12241"/>
                </a:lnTo>
                <a:lnTo>
                  <a:pt x="5804" y="12233"/>
                </a:lnTo>
                <a:lnTo>
                  <a:pt x="5493" y="12209"/>
                </a:lnTo>
                <a:lnTo>
                  <a:pt x="5186" y="12171"/>
                </a:lnTo>
                <a:lnTo>
                  <a:pt x="4885" y="12117"/>
                </a:lnTo>
                <a:lnTo>
                  <a:pt x="4589" y="12049"/>
                </a:lnTo>
                <a:lnTo>
                  <a:pt x="4298" y="11967"/>
                </a:lnTo>
                <a:lnTo>
                  <a:pt x="4013" y="11871"/>
                </a:lnTo>
                <a:lnTo>
                  <a:pt x="3735" y="11761"/>
                </a:lnTo>
                <a:lnTo>
                  <a:pt x="3464" y="11638"/>
                </a:lnTo>
                <a:lnTo>
                  <a:pt x="3200" y="11503"/>
                </a:lnTo>
                <a:lnTo>
                  <a:pt x="2944" y="11357"/>
                </a:lnTo>
                <a:lnTo>
                  <a:pt x="2696" y="11197"/>
                </a:lnTo>
                <a:lnTo>
                  <a:pt x="2456" y="11027"/>
                </a:lnTo>
                <a:lnTo>
                  <a:pt x="2224" y="10845"/>
                </a:lnTo>
                <a:lnTo>
                  <a:pt x="2002" y="10654"/>
                </a:lnTo>
                <a:lnTo>
                  <a:pt x="1790" y="10451"/>
                </a:lnTo>
                <a:lnTo>
                  <a:pt x="1588" y="10238"/>
                </a:lnTo>
                <a:lnTo>
                  <a:pt x="1395" y="10016"/>
                </a:lnTo>
                <a:lnTo>
                  <a:pt x="1214" y="9786"/>
                </a:lnTo>
                <a:lnTo>
                  <a:pt x="1043" y="9545"/>
                </a:lnTo>
                <a:lnTo>
                  <a:pt x="884" y="9298"/>
                </a:lnTo>
                <a:lnTo>
                  <a:pt x="737" y="9041"/>
                </a:lnTo>
                <a:lnTo>
                  <a:pt x="602" y="8777"/>
                </a:lnTo>
                <a:lnTo>
                  <a:pt x="480" y="8505"/>
                </a:lnTo>
                <a:lnTo>
                  <a:pt x="371" y="8228"/>
                </a:lnTo>
                <a:lnTo>
                  <a:pt x="274" y="7943"/>
                </a:lnTo>
                <a:lnTo>
                  <a:pt x="193" y="7653"/>
                </a:lnTo>
                <a:lnTo>
                  <a:pt x="124" y="7356"/>
                </a:lnTo>
                <a:lnTo>
                  <a:pt x="70" y="7054"/>
                </a:lnTo>
                <a:lnTo>
                  <a:pt x="31" y="6748"/>
                </a:lnTo>
                <a:lnTo>
                  <a:pt x="7" y="6437"/>
                </a:lnTo>
                <a:lnTo>
                  <a:pt x="0" y="6121"/>
                </a:lnTo>
                <a:lnTo>
                  <a:pt x="7" y="5805"/>
                </a:lnTo>
                <a:lnTo>
                  <a:pt x="31" y="5494"/>
                </a:lnTo>
                <a:lnTo>
                  <a:pt x="70" y="5187"/>
                </a:lnTo>
                <a:lnTo>
                  <a:pt x="124" y="4886"/>
                </a:lnTo>
                <a:lnTo>
                  <a:pt x="193" y="4590"/>
                </a:lnTo>
                <a:lnTo>
                  <a:pt x="274" y="4299"/>
                </a:lnTo>
                <a:lnTo>
                  <a:pt x="371" y="4014"/>
                </a:lnTo>
                <a:lnTo>
                  <a:pt x="480" y="3736"/>
                </a:lnTo>
                <a:lnTo>
                  <a:pt x="602" y="3465"/>
                </a:lnTo>
                <a:lnTo>
                  <a:pt x="737" y="3201"/>
                </a:lnTo>
                <a:lnTo>
                  <a:pt x="884" y="2945"/>
                </a:lnTo>
                <a:lnTo>
                  <a:pt x="1043" y="2696"/>
                </a:lnTo>
                <a:lnTo>
                  <a:pt x="1214" y="2457"/>
                </a:lnTo>
                <a:lnTo>
                  <a:pt x="1395" y="2225"/>
                </a:lnTo>
                <a:lnTo>
                  <a:pt x="1588" y="2003"/>
                </a:lnTo>
                <a:lnTo>
                  <a:pt x="1790" y="1791"/>
                </a:lnTo>
                <a:lnTo>
                  <a:pt x="2002" y="1589"/>
                </a:lnTo>
                <a:lnTo>
                  <a:pt x="2224" y="1396"/>
                </a:lnTo>
                <a:lnTo>
                  <a:pt x="2456" y="1215"/>
                </a:lnTo>
                <a:lnTo>
                  <a:pt x="2696" y="1044"/>
                </a:lnTo>
                <a:lnTo>
                  <a:pt x="2944" y="885"/>
                </a:lnTo>
                <a:lnTo>
                  <a:pt x="3200" y="738"/>
                </a:lnTo>
                <a:lnTo>
                  <a:pt x="3464" y="603"/>
                </a:lnTo>
                <a:lnTo>
                  <a:pt x="3735" y="481"/>
                </a:lnTo>
                <a:lnTo>
                  <a:pt x="4013" y="372"/>
                </a:lnTo>
                <a:lnTo>
                  <a:pt x="4298" y="275"/>
                </a:lnTo>
                <a:lnTo>
                  <a:pt x="4589" y="193"/>
                </a:lnTo>
                <a:lnTo>
                  <a:pt x="4885" y="125"/>
                </a:lnTo>
                <a:lnTo>
                  <a:pt x="5186" y="71"/>
                </a:lnTo>
                <a:lnTo>
                  <a:pt x="5493" y="32"/>
                </a:lnTo>
                <a:lnTo>
                  <a:pt x="5804" y="8"/>
                </a:lnTo>
                <a:lnTo>
                  <a:pt x="6120" y="0"/>
                </a:lnTo>
                <a:lnTo>
                  <a:pt x="6436" y="8"/>
                </a:lnTo>
                <a:lnTo>
                  <a:pt x="6747" y="32"/>
                </a:lnTo>
                <a:lnTo>
                  <a:pt x="7053" y="71"/>
                </a:lnTo>
                <a:lnTo>
                  <a:pt x="7355" y="125"/>
                </a:lnTo>
                <a:lnTo>
                  <a:pt x="7652" y="193"/>
                </a:lnTo>
                <a:lnTo>
                  <a:pt x="7943" y="275"/>
                </a:lnTo>
                <a:lnTo>
                  <a:pt x="8227" y="372"/>
                </a:lnTo>
                <a:lnTo>
                  <a:pt x="8504" y="481"/>
                </a:lnTo>
                <a:lnTo>
                  <a:pt x="8776" y="603"/>
                </a:lnTo>
                <a:lnTo>
                  <a:pt x="9040" y="738"/>
                </a:lnTo>
                <a:lnTo>
                  <a:pt x="9297" y="885"/>
                </a:lnTo>
                <a:lnTo>
                  <a:pt x="9544" y="1044"/>
                </a:lnTo>
                <a:lnTo>
                  <a:pt x="9784" y="1215"/>
                </a:lnTo>
                <a:lnTo>
                  <a:pt x="10015" y="1396"/>
                </a:lnTo>
                <a:lnTo>
                  <a:pt x="10237" y="1589"/>
                </a:lnTo>
                <a:lnTo>
                  <a:pt x="10450" y="1791"/>
                </a:lnTo>
                <a:lnTo>
                  <a:pt x="10653" y="2003"/>
                </a:lnTo>
                <a:lnTo>
                  <a:pt x="10844" y="2225"/>
                </a:lnTo>
                <a:lnTo>
                  <a:pt x="11026" y="2457"/>
                </a:lnTo>
                <a:lnTo>
                  <a:pt x="11196" y="2696"/>
                </a:lnTo>
                <a:lnTo>
                  <a:pt x="11356" y="2945"/>
                </a:lnTo>
                <a:lnTo>
                  <a:pt x="11503" y="3201"/>
                </a:lnTo>
                <a:lnTo>
                  <a:pt x="11637" y="3465"/>
                </a:lnTo>
                <a:lnTo>
                  <a:pt x="11760" y="3736"/>
                </a:lnTo>
                <a:lnTo>
                  <a:pt x="11870" y="4014"/>
                </a:lnTo>
                <a:lnTo>
                  <a:pt x="11966" y="4299"/>
                </a:lnTo>
                <a:lnTo>
                  <a:pt x="12048" y="4590"/>
                </a:lnTo>
                <a:lnTo>
                  <a:pt x="12116" y="4886"/>
                </a:lnTo>
                <a:lnTo>
                  <a:pt x="12170" y="5187"/>
                </a:lnTo>
                <a:lnTo>
                  <a:pt x="12208" y="5494"/>
                </a:lnTo>
                <a:lnTo>
                  <a:pt x="12232" y="5805"/>
                </a:lnTo>
                <a:lnTo>
                  <a:pt x="12240" y="6121"/>
                </a:lnTo>
                <a:close/>
                <a:moveTo>
                  <a:pt x="638" y="6121"/>
                </a:moveTo>
                <a:lnTo>
                  <a:pt x="645" y="6403"/>
                </a:lnTo>
                <a:lnTo>
                  <a:pt x="665" y="6682"/>
                </a:lnTo>
                <a:lnTo>
                  <a:pt x="700" y="6956"/>
                </a:lnTo>
                <a:lnTo>
                  <a:pt x="748" y="7226"/>
                </a:lnTo>
                <a:lnTo>
                  <a:pt x="810" y="7491"/>
                </a:lnTo>
                <a:lnTo>
                  <a:pt x="883" y="7750"/>
                </a:lnTo>
                <a:lnTo>
                  <a:pt x="969" y="8004"/>
                </a:lnTo>
                <a:lnTo>
                  <a:pt x="1068" y="8253"/>
                </a:lnTo>
                <a:lnTo>
                  <a:pt x="1177" y="8494"/>
                </a:lnTo>
                <a:lnTo>
                  <a:pt x="1298" y="8730"/>
                </a:lnTo>
                <a:lnTo>
                  <a:pt x="1430" y="8958"/>
                </a:lnTo>
                <a:lnTo>
                  <a:pt x="1572" y="9179"/>
                </a:lnTo>
                <a:lnTo>
                  <a:pt x="1726" y="9393"/>
                </a:lnTo>
                <a:lnTo>
                  <a:pt x="1889" y="9598"/>
                </a:lnTo>
                <a:lnTo>
                  <a:pt x="2060" y="9796"/>
                </a:lnTo>
                <a:lnTo>
                  <a:pt x="2242" y="9985"/>
                </a:lnTo>
                <a:lnTo>
                  <a:pt x="2432" y="10165"/>
                </a:lnTo>
                <a:lnTo>
                  <a:pt x="2631" y="10336"/>
                </a:lnTo>
                <a:lnTo>
                  <a:pt x="2838" y="10497"/>
                </a:lnTo>
                <a:lnTo>
                  <a:pt x="3053" y="10649"/>
                </a:lnTo>
                <a:lnTo>
                  <a:pt x="3275" y="10790"/>
                </a:lnTo>
                <a:lnTo>
                  <a:pt x="3505" y="10921"/>
                </a:lnTo>
                <a:lnTo>
                  <a:pt x="3741" y="11041"/>
                </a:lnTo>
                <a:lnTo>
                  <a:pt x="3985" y="11149"/>
                </a:lnTo>
                <a:lnTo>
                  <a:pt x="4233" y="11246"/>
                </a:lnTo>
                <a:lnTo>
                  <a:pt x="4488" y="11331"/>
                </a:lnTo>
                <a:lnTo>
                  <a:pt x="4748" y="11405"/>
                </a:lnTo>
                <a:lnTo>
                  <a:pt x="5014" y="11465"/>
                </a:lnTo>
                <a:lnTo>
                  <a:pt x="5285" y="11512"/>
                </a:lnTo>
                <a:lnTo>
                  <a:pt x="5559" y="11547"/>
                </a:lnTo>
                <a:lnTo>
                  <a:pt x="5837" y="11568"/>
                </a:lnTo>
                <a:lnTo>
                  <a:pt x="6120" y="11575"/>
                </a:lnTo>
                <a:lnTo>
                  <a:pt x="6401" y="11568"/>
                </a:lnTo>
                <a:lnTo>
                  <a:pt x="6679" y="11547"/>
                </a:lnTo>
                <a:lnTo>
                  <a:pt x="6952" y="11512"/>
                </a:lnTo>
                <a:lnTo>
                  <a:pt x="7221" y="11465"/>
                </a:lnTo>
                <a:lnTo>
                  <a:pt x="7485" y="11405"/>
                </a:lnTo>
                <a:lnTo>
                  <a:pt x="7744" y="11331"/>
                </a:lnTo>
                <a:lnTo>
                  <a:pt x="7998" y="11246"/>
                </a:lnTo>
                <a:lnTo>
                  <a:pt x="8245" y="11149"/>
                </a:lnTo>
                <a:lnTo>
                  <a:pt x="8487" y="11041"/>
                </a:lnTo>
                <a:lnTo>
                  <a:pt x="8722" y="10921"/>
                </a:lnTo>
                <a:lnTo>
                  <a:pt x="8951" y="10790"/>
                </a:lnTo>
                <a:lnTo>
                  <a:pt x="9172" y="10649"/>
                </a:lnTo>
                <a:lnTo>
                  <a:pt x="9386" y="10497"/>
                </a:lnTo>
                <a:lnTo>
                  <a:pt x="9591" y="10336"/>
                </a:lnTo>
                <a:lnTo>
                  <a:pt x="9790" y="10165"/>
                </a:lnTo>
                <a:lnTo>
                  <a:pt x="9979" y="9985"/>
                </a:lnTo>
                <a:lnTo>
                  <a:pt x="10159" y="9796"/>
                </a:lnTo>
                <a:lnTo>
                  <a:pt x="10330" y="9598"/>
                </a:lnTo>
                <a:lnTo>
                  <a:pt x="10492" y="9393"/>
                </a:lnTo>
                <a:lnTo>
                  <a:pt x="10645" y="9179"/>
                </a:lnTo>
                <a:lnTo>
                  <a:pt x="10786" y="8958"/>
                </a:lnTo>
                <a:lnTo>
                  <a:pt x="10917" y="8730"/>
                </a:lnTo>
                <a:lnTo>
                  <a:pt x="11038" y="8494"/>
                </a:lnTo>
                <a:lnTo>
                  <a:pt x="11147" y="8253"/>
                </a:lnTo>
                <a:lnTo>
                  <a:pt x="11244" y="8004"/>
                </a:lnTo>
                <a:lnTo>
                  <a:pt x="11329" y="7750"/>
                </a:lnTo>
                <a:lnTo>
                  <a:pt x="11403" y="7491"/>
                </a:lnTo>
                <a:lnTo>
                  <a:pt x="11464" y="7226"/>
                </a:lnTo>
                <a:lnTo>
                  <a:pt x="11511" y="6956"/>
                </a:lnTo>
                <a:lnTo>
                  <a:pt x="11546" y="6682"/>
                </a:lnTo>
                <a:lnTo>
                  <a:pt x="11568" y="6403"/>
                </a:lnTo>
                <a:lnTo>
                  <a:pt x="11575" y="6121"/>
                </a:lnTo>
                <a:lnTo>
                  <a:pt x="11568" y="5838"/>
                </a:lnTo>
                <a:lnTo>
                  <a:pt x="11546" y="5560"/>
                </a:lnTo>
                <a:lnTo>
                  <a:pt x="11511" y="5285"/>
                </a:lnTo>
                <a:lnTo>
                  <a:pt x="11464" y="5015"/>
                </a:lnTo>
                <a:lnTo>
                  <a:pt x="11403" y="4750"/>
                </a:lnTo>
                <a:lnTo>
                  <a:pt x="11329" y="4490"/>
                </a:lnTo>
                <a:lnTo>
                  <a:pt x="11244" y="4236"/>
                </a:lnTo>
                <a:lnTo>
                  <a:pt x="11147" y="3988"/>
                </a:lnTo>
                <a:lnTo>
                  <a:pt x="11038" y="3745"/>
                </a:lnTo>
                <a:lnTo>
                  <a:pt x="10917" y="3510"/>
                </a:lnTo>
                <a:lnTo>
                  <a:pt x="10786" y="3280"/>
                </a:lnTo>
                <a:lnTo>
                  <a:pt x="10645" y="3058"/>
                </a:lnTo>
                <a:lnTo>
                  <a:pt x="10492" y="2844"/>
                </a:lnTo>
                <a:lnTo>
                  <a:pt x="10330" y="2638"/>
                </a:lnTo>
                <a:lnTo>
                  <a:pt x="10159" y="2439"/>
                </a:lnTo>
                <a:lnTo>
                  <a:pt x="9979" y="2250"/>
                </a:lnTo>
                <a:lnTo>
                  <a:pt x="9790" y="2069"/>
                </a:lnTo>
                <a:lnTo>
                  <a:pt x="9591" y="1898"/>
                </a:lnTo>
                <a:lnTo>
                  <a:pt x="9386" y="1735"/>
                </a:lnTo>
                <a:lnTo>
                  <a:pt x="9172" y="1584"/>
                </a:lnTo>
                <a:lnTo>
                  <a:pt x="8951" y="1441"/>
                </a:lnTo>
                <a:lnTo>
                  <a:pt x="8722" y="1310"/>
                </a:lnTo>
                <a:lnTo>
                  <a:pt x="8487" y="1189"/>
                </a:lnTo>
                <a:lnTo>
                  <a:pt x="8245" y="1081"/>
                </a:lnTo>
                <a:lnTo>
                  <a:pt x="7998" y="983"/>
                </a:lnTo>
                <a:lnTo>
                  <a:pt x="7744" y="898"/>
                </a:lnTo>
                <a:lnTo>
                  <a:pt x="7485" y="824"/>
                </a:lnTo>
                <a:lnTo>
                  <a:pt x="7221" y="763"/>
                </a:lnTo>
                <a:lnTo>
                  <a:pt x="6952" y="716"/>
                </a:lnTo>
                <a:lnTo>
                  <a:pt x="6679" y="681"/>
                </a:lnTo>
                <a:lnTo>
                  <a:pt x="6401" y="659"/>
                </a:lnTo>
                <a:lnTo>
                  <a:pt x="6120" y="652"/>
                </a:lnTo>
                <a:lnTo>
                  <a:pt x="5837" y="659"/>
                </a:lnTo>
                <a:lnTo>
                  <a:pt x="5559" y="681"/>
                </a:lnTo>
                <a:lnTo>
                  <a:pt x="5285" y="716"/>
                </a:lnTo>
                <a:lnTo>
                  <a:pt x="5014" y="763"/>
                </a:lnTo>
                <a:lnTo>
                  <a:pt x="4748" y="824"/>
                </a:lnTo>
                <a:lnTo>
                  <a:pt x="4488" y="898"/>
                </a:lnTo>
                <a:lnTo>
                  <a:pt x="4233" y="983"/>
                </a:lnTo>
                <a:lnTo>
                  <a:pt x="3985" y="1081"/>
                </a:lnTo>
                <a:lnTo>
                  <a:pt x="3741" y="1189"/>
                </a:lnTo>
                <a:lnTo>
                  <a:pt x="3505" y="1310"/>
                </a:lnTo>
                <a:lnTo>
                  <a:pt x="3275" y="1441"/>
                </a:lnTo>
                <a:lnTo>
                  <a:pt x="3053" y="1584"/>
                </a:lnTo>
                <a:lnTo>
                  <a:pt x="2838" y="1735"/>
                </a:lnTo>
                <a:lnTo>
                  <a:pt x="2631" y="1898"/>
                </a:lnTo>
                <a:lnTo>
                  <a:pt x="2432" y="2069"/>
                </a:lnTo>
                <a:lnTo>
                  <a:pt x="2242" y="2250"/>
                </a:lnTo>
                <a:lnTo>
                  <a:pt x="2060" y="2439"/>
                </a:lnTo>
                <a:lnTo>
                  <a:pt x="1889" y="2638"/>
                </a:lnTo>
                <a:lnTo>
                  <a:pt x="1726" y="2844"/>
                </a:lnTo>
                <a:lnTo>
                  <a:pt x="1572" y="3058"/>
                </a:lnTo>
                <a:lnTo>
                  <a:pt x="1430" y="3280"/>
                </a:lnTo>
                <a:lnTo>
                  <a:pt x="1298" y="3510"/>
                </a:lnTo>
                <a:lnTo>
                  <a:pt x="1177" y="3745"/>
                </a:lnTo>
                <a:lnTo>
                  <a:pt x="1068" y="3988"/>
                </a:lnTo>
                <a:lnTo>
                  <a:pt x="969" y="4236"/>
                </a:lnTo>
                <a:lnTo>
                  <a:pt x="883" y="4490"/>
                </a:lnTo>
                <a:lnTo>
                  <a:pt x="810" y="4750"/>
                </a:lnTo>
                <a:lnTo>
                  <a:pt x="748" y="5015"/>
                </a:lnTo>
                <a:lnTo>
                  <a:pt x="700" y="5285"/>
                </a:lnTo>
                <a:lnTo>
                  <a:pt x="665" y="5560"/>
                </a:lnTo>
                <a:lnTo>
                  <a:pt x="645" y="5838"/>
                </a:lnTo>
                <a:lnTo>
                  <a:pt x="638" y="6121"/>
                </a:lnTo>
                <a:close/>
                <a:moveTo>
                  <a:pt x="2423" y="6220"/>
                </a:moveTo>
                <a:lnTo>
                  <a:pt x="2407" y="6205"/>
                </a:lnTo>
                <a:lnTo>
                  <a:pt x="2393" y="6187"/>
                </a:lnTo>
                <a:lnTo>
                  <a:pt x="2381" y="6171"/>
                </a:lnTo>
                <a:lnTo>
                  <a:pt x="2369" y="6154"/>
                </a:lnTo>
                <a:lnTo>
                  <a:pt x="2358" y="6137"/>
                </a:lnTo>
                <a:lnTo>
                  <a:pt x="2349" y="6120"/>
                </a:lnTo>
                <a:lnTo>
                  <a:pt x="2341" y="6103"/>
                </a:lnTo>
                <a:lnTo>
                  <a:pt x="2334" y="6086"/>
                </a:lnTo>
                <a:lnTo>
                  <a:pt x="2328" y="6068"/>
                </a:lnTo>
                <a:lnTo>
                  <a:pt x="2323" y="6051"/>
                </a:lnTo>
                <a:lnTo>
                  <a:pt x="2318" y="6034"/>
                </a:lnTo>
                <a:lnTo>
                  <a:pt x="2315" y="6017"/>
                </a:lnTo>
                <a:lnTo>
                  <a:pt x="2312" y="6000"/>
                </a:lnTo>
                <a:lnTo>
                  <a:pt x="2310" y="5983"/>
                </a:lnTo>
                <a:lnTo>
                  <a:pt x="2309" y="5967"/>
                </a:lnTo>
                <a:lnTo>
                  <a:pt x="2309" y="5951"/>
                </a:lnTo>
                <a:lnTo>
                  <a:pt x="2309" y="5934"/>
                </a:lnTo>
                <a:lnTo>
                  <a:pt x="2311" y="5917"/>
                </a:lnTo>
                <a:lnTo>
                  <a:pt x="2313" y="5900"/>
                </a:lnTo>
                <a:lnTo>
                  <a:pt x="2316" y="5883"/>
                </a:lnTo>
                <a:lnTo>
                  <a:pt x="2320" y="5867"/>
                </a:lnTo>
                <a:lnTo>
                  <a:pt x="2326" y="5850"/>
                </a:lnTo>
                <a:lnTo>
                  <a:pt x="2332" y="5834"/>
                </a:lnTo>
                <a:lnTo>
                  <a:pt x="2338" y="5818"/>
                </a:lnTo>
                <a:lnTo>
                  <a:pt x="2346" y="5802"/>
                </a:lnTo>
                <a:lnTo>
                  <a:pt x="2353" y="5787"/>
                </a:lnTo>
                <a:lnTo>
                  <a:pt x="2362" y="5773"/>
                </a:lnTo>
                <a:lnTo>
                  <a:pt x="2372" y="5758"/>
                </a:lnTo>
                <a:lnTo>
                  <a:pt x="2382" y="5744"/>
                </a:lnTo>
                <a:lnTo>
                  <a:pt x="2392" y="5731"/>
                </a:lnTo>
                <a:lnTo>
                  <a:pt x="2403" y="5717"/>
                </a:lnTo>
                <a:lnTo>
                  <a:pt x="2416" y="5705"/>
                </a:lnTo>
                <a:lnTo>
                  <a:pt x="2428" y="5693"/>
                </a:lnTo>
                <a:lnTo>
                  <a:pt x="2440" y="5682"/>
                </a:lnTo>
                <a:lnTo>
                  <a:pt x="2454" y="5670"/>
                </a:lnTo>
                <a:lnTo>
                  <a:pt x="2467" y="5660"/>
                </a:lnTo>
                <a:lnTo>
                  <a:pt x="2481" y="5651"/>
                </a:lnTo>
                <a:lnTo>
                  <a:pt x="2494" y="5642"/>
                </a:lnTo>
                <a:lnTo>
                  <a:pt x="2510" y="5633"/>
                </a:lnTo>
                <a:lnTo>
                  <a:pt x="2524" y="5626"/>
                </a:lnTo>
                <a:lnTo>
                  <a:pt x="2539" y="5619"/>
                </a:lnTo>
                <a:lnTo>
                  <a:pt x="2555" y="5614"/>
                </a:lnTo>
                <a:lnTo>
                  <a:pt x="2570" y="5609"/>
                </a:lnTo>
                <a:lnTo>
                  <a:pt x="2586" y="5605"/>
                </a:lnTo>
                <a:lnTo>
                  <a:pt x="2602" y="5601"/>
                </a:lnTo>
                <a:lnTo>
                  <a:pt x="2617" y="5599"/>
                </a:lnTo>
                <a:lnTo>
                  <a:pt x="2634" y="5598"/>
                </a:lnTo>
                <a:lnTo>
                  <a:pt x="2649" y="5597"/>
                </a:lnTo>
                <a:lnTo>
                  <a:pt x="2665" y="5597"/>
                </a:lnTo>
                <a:lnTo>
                  <a:pt x="2681" y="5598"/>
                </a:lnTo>
                <a:lnTo>
                  <a:pt x="2696" y="5600"/>
                </a:lnTo>
                <a:lnTo>
                  <a:pt x="2710" y="5603"/>
                </a:lnTo>
                <a:lnTo>
                  <a:pt x="2726" y="5606"/>
                </a:lnTo>
                <a:lnTo>
                  <a:pt x="2740" y="5610"/>
                </a:lnTo>
                <a:lnTo>
                  <a:pt x="2754" y="5615"/>
                </a:lnTo>
                <a:lnTo>
                  <a:pt x="2770" y="5621"/>
                </a:lnTo>
                <a:lnTo>
                  <a:pt x="2784" y="5628"/>
                </a:lnTo>
                <a:lnTo>
                  <a:pt x="2798" y="5637"/>
                </a:lnTo>
                <a:lnTo>
                  <a:pt x="2814" y="5646"/>
                </a:lnTo>
                <a:lnTo>
                  <a:pt x="2828" y="5656"/>
                </a:lnTo>
                <a:lnTo>
                  <a:pt x="2843" y="5668"/>
                </a:lnTo>
                <a:lnTo>
                  <a:pt x="2859" y="5681"/>
                </a:lnTo>
                <a:lnTo>
                  <a:pt x="2874" y="5695"/>
                </a:lnTo>
                <a:lnTo>
                  <a:pt x="2890" y="5710"/>
                </a:lnTo>
                <a:lnTo>
                  <a:pt x="5766" y="8827"/>
                </a:lnTo>
                <a:lnTo>
                  <a:pt x="5766" y="2310"/>
                </a:lnTo>
                <a:lnTo>
                  <a:pt x="5767" y="2292"/>
                </a:lnTo>
                <a:lnTo>
                  <a:pt x="5768" y="2274"/>
                </a:lnTo>
                <a:lnTo>
                  <a:pt x="5771" y="2257"/>
                </a:lnTo>
                <a:lnTo>
                  <a:pt x="5774" y="2241"/>
                </a:lnTo>
                <a:lnTo>
                  <a:pt x="5778" y="2224"/>
                </a:lnTo>
                <a:lnTo>
                  <a:pt x="5783" y="2209"/>
                </a:lnTo>
                <a:lnTo>
                  <a:pt x="5788" y="2195"/>
                </a:lnTo>
                <a:lnTo>
                  <a:pt x="5795" y="2180"/>
                </a:lnTo>
                <a:lnTo>
                  <a:pt x="5802" y="2166"/>
                </a:lnTo>
                <a:lnTo>
                  <a:pt x="5811" y="2154"/>
                </a:lnTo>
                <a:lnTo>
                  <a:pt x="5819" y="2140"/>
                </a:lnTo>
                <a:lnTo>
                  <a:pt x="5829" y="2129"/>
                </a:lnTo>
                <a:lnTo>
                  <a:pt x="5838" y="2118"/>
                </a:lnTo>
                <a:lnTo>
                  <a:pt x="5849" y="2107"/>
                </a:lnTo>
                <a:lnTo>
                  <a:pt x="5861" y="2096"/>
                </a:lnTo>
                <a:lnTo>
                  <a:pt x="5872" y="2087"/>
                </a:lnTo>
                <a:lnTo>
                  <a:pt x="5884" y="2078"/>
                </a:lnTo>
                <a:lnTo>
                  <a:pt x="5897" y="2070"/>
                </a:lnTo>
                <a:lnTo>
                  <a:pt x="5910" y="2061"/>
                </a:lnTo>
                <a:lnTo>
                  <a:pt x="5923" y="2054"/>
                </a:lnTo>
                <a:lnTo>
                  <a:pt x="5938" y="2047"/>
                </a:lnTo>
                <a:lnTo>
                  <a:pt x="5952" y="2042"/>
                </a:lnTo>
                <a:lnTo>
                  <a:pt x="5966" y="2036"/>
                </a:lnTo>
                <a:lnTo>
                  <a:pt x="5982" y="2031"/>
                </a:lnTo>
                <a:lnTo>
                  <a:pt x="5996" y="2027"/>
                </a:lnTo>
                <a:lnTo>
                  <a:pt x="6011" y="2023"/>
                </a:lnTo>
                <a:lnTo>
                  <a:pt x="6027" y="2020"/>
                </a:lnTo>
                <a:lnTo>
                  <a:pt x="6043" y="2017"/>
                </a:lnTo>
                <a:lnTo>
                  <a:pt x="6058" y="2015"/>
                </a:lnTo>
                <a:lnTo>
                  <a:pt x="6074" y="2013"/>
                </a:lnTo>
                <a:lnTo>
                  <a:pt x="6090" y="2012"/>
                </a:lnTo>
                <a:lnTo>
                  <a:pt x="6106" y="2012"/>
                </a:lnTo>
                <a:lnTo>
                  <a:pt x="6122" y="2012"/>
                </a:lnTo>
                <a:lnTo>
                  <a:pt x="6138" y="2013"/>
                </a:lnTo>
                <a:lnTo>
                  <a:pt x="6153" y="2015"/>
                </a:lnTo>
                <a:lnTo>
                  <a:pt x="6170" y="2017"/>
                </a:lnTo>
                <a:lnTo>
                  <a:pt x="6185" y="2020"/>
                </a:lnTo>
                <a:lnTo>
                  <a:pt x="6201" y="2023"/>
                </a:lnTo>
                <a:lnTo>
                  <a:pt x="6216" y="2027"/>
                </a:lnTo>
                <a:lnTo>
                  <a:pt x="6231" y="2031"/>
                </a:lnTo>
                <a:lnTo>
                  <a:pt x="6246" y="2036"/>
                </a:lnTo>
                <a:lnTo>
                  <a:pt x="6260" y="2042"/>
                </a:lnTo>
                <a:lnTo>
                  <a:pt x="6274" y="2047"/>
                </a:lnTo>
                <a:lnTo>
                  <a:pt x="6289" y="2054"/>
                </a:lnTo>
                <a:lnTo>
                  <a:pt x="6302" y="2061"/>
                </a:lnTo>
                <a:lnTo>
                  <a:pt x="6315" y="2070"/>
                </a:lnTo>
                <a:lnTo>
                  <a:pt x="6327" y="2078"/>
                </a:lnTo>
                <a:lnTo>
                  <a:pt x="6340" y="2087"/>
                </a:lnTo>
                <a:lnTo>
                  <a:pt x="6351" y="2096"/>
                </a:lnTo>
                <a:lnTo>
                  <a:pt x="6362" y="2107"/>
                </a:lnTo>
                <a:lnTo>
                  <a:pt x="6374" y="2118"/>
                </a:lnTo>
                <a:lnTo>
                  <a:pt x="6383" y="2129"/>
                </a:lnTo>
                <a:lnTo>
                  <a:pt x="6393" y="2140"/>
                </a:lnTo>
                <a:lnTo>
                  <a:pt x="6401" y="2154"/>
                </a:lnTo>
                <a:lnTo>
                  <a:pt x="6409" y="2166"/>
                </a:lnTo>
                <a:lnTo>
                  <a:pt x="6417" y="2180"/>
                </a:lnTo>
                <a:lnTo>
                  <a:pt x="6424" y="2195"/>
                </a:lnTo>
                <a:lnTo>
                  <a:pt x="6429" y="2209"/>
                </a:lnTo>
                <a:lnTo>
                  <a:pt x="6434" y="2224"/>
                </a:lnTo>
                <a:lnTo>
                  <a:pt x="6438" y="2241"/>
                </a:lnTo>
                <a:lnTo>
                  <a:pt x="6442" y="2257"/>
                </a:lnTo>
                <a:lnTo>
                  <a:pt x="6444" y="2274"/>
                </a:lnTo>
                <a:lnTo>
                  <a:pt x="6445" y="2292"/>
                </a:lnTo>
                <a:lnTo>
                  <a:pt x="6446" y="2310"/>
                </a:lnTo>
                <a:lnTo>
                  <a:pt x="6446" y="8827"/>
                </a:lnTo>
                <a:lnTo>
                  <a:pt x="9308" y="5710"/>
                </a:lnTo>
                <a:lnTo>
                  <a:pt x="9321" y="5695"/>
                </a:lnTo>
                <a:lnTo>
                  <a:pt x="9335" y="5681"/>
                </a:lnTo>
                <a:lnTo>
                  <a:pt x="9349" y="5668"/>
                </a:lnTo>
                <a:lnTo>
                  <a:pt x="9363" y="5656"/>
                </a:lnTo>
                <a:lnTo>
                  <a:pt x="9377" y="5646"/>
                </a:lnTo>
                <a:lnTo>
                  <a:pt x="9393" y="5637"/>
                </a:lnTo>
                <a:lnTo>
                  <a:pt x="9407" y="5628"/>
                </a:lnTo>
                <a:lnTo>
                  <a:pt x="9423" y="5621"/>
                </a:lnTo>
                <a:lnTo>
                  <a:pt x="9438" y="5615"/>
                </a:lnTo>
                <a:lnTo>
                  <a:pt x="9453" y="5610"/>
                </a:lnTo>
                <a:lnTo>
                  <a:pt x="9470" y="5606"/>
                </a:lnTo>
                <a:lnTo>
                  <a:pt x="9485" y="5603"/>
                </a:lnTo>
                <a:lnTo>
                  <a:pt x="9501" y="5600"/>
                </a:lnTo>
                <a:lnTo>
                  <a:pt x="9517" y="5598"/>
                </a:lnTo>
                <a:lnTo>
                  <a:pt x="9533" y="5597"/>
                </a:lnTo>
                <a:lnTo>
                  <a:pt x="9548" y="5597"/>
                </a:lnTo>
                <a:lnTo>
                  <a:pt x="9565" y="5598"/>
                </a:lnTo>
                <a:lnTo>
                  <a:pt x="9580" y="5599"/>
                </a:lnTo>
                <a:lnTo>
                  <a:pt x="9595" y="5601"/>
                </a:lnTo>
                <a:lnTo>
                  <a:pt x="9611" y="5605"/>
                </a:lnTo>
                <a:lnTo>
                  <a:pt x="9626" y="5609"/>
                </a:lnTo>
                <a:lnTo>
                  <a:pt x="9642" y="5614"/>
                </a:lnTo>
                <a:lnTo>
                  <a:pt x="9657" y="5619"/>
                </a:lnTo>
                <a:lnTo>
                  <a:pt x="9671" y="5626"/>
                </a:lnTo>
                <a:lnTo>
                  <a:pt x="9686" y="5633"/>
                </a:lnTo>
                <a:lnTo>
                  <a:pt x="9700" y="5642"/>
                </a:lnTo>
                <a:lnTo>
                  <a:pt x="9713" y="5651"/>
                </a:lnTo>
                <a:lnTo>
                  <a:pt x="9727" y="5660"/>
                </a:lnTo>
                <a:lnTo>
                  <a:pt x="9739" y="5670"/>
                </a:lnTo>
                <a:lnTo>
                  <a:pt x="9752" y="5682"/>
                </a:lnTo>
                <a:lnTo>
                  <a:pt x="9763" y="5693"/>
                </a:lnTo>
                <a:lnTo>
                  <a:pt x="9776" y="5705"/>
                </a:lnTo>
                <a:lnTo>
                  <a:pt x="9786" y="5717"/>
                </a:lnTo>
                <a:lnTo>
                  <a:pt x="9797" y="5731"/>
                </a:lnTo>
                <a:lnTo>
                  <a:pt x="9806" y="5744"/>
                </a:lnTo>
                <a:lnTo>
                  <a:pt x="9817" y="5758"/>
                </a:lnTo>
                <a:lnTo>
                  <a:pt x="9825" y="5773"/>
                </a:lnTo>
                <a:lnTo>
                  <a:pt x="9833" y="5787"/>
                </a:lnTo>
                <a:lnTo>
                  <a:pt x="9840" y="5802"/>
                </a:lnTo>
                <a:lnTo>
                  <a:pt x="9847" y="5818"/>
                </a:lnTo>
                <a:lnTo>
                  <a:pt x="9853" y="5834"/>
                </a:lnTo>
                <a:lnTo>
                  <a:pt x="9859" y="5850"/>
                </a:lnTo>
                <a:lnTo>
                  <a:pt x="9864" y="5867"/>
                </a:lnTo>
                <a:lnTo>
                  <a:pt x="9868" y="5883"/>
                </a:lnTo>
                <a:lnTo>
                  <a:pt x="9871" y="5900"/>
                </a:lnTo>
                <a:lnTo>
                  <a:pt x="9873" y="5917"/>
                </a:lnTo>
                <a:lnTo>
                  <a:pt x="9874" y="5934"/>
                </a:lnTo>
                <a:lnTo>
                  <a:pt x="9875" y="5951"/>
                </a:lnTo>
                <a:lnTo>
                  <a:pt x="9874" y="5967"/>
                </a:lnTo>
                <a:lnTo>
                  <a:pt x="9873" y="5983"/>
                </a:lnTo>
                <a:lnTo>
                  <a:pt x="9871" y="6000"/>
                </a:lnTo>
                <a:lnTo>
                  <a:pt x="9869" y="6017"/>
                </a:lnTo>
                <a:lnTo>
                  <a:pt x="9866" y="6034"/>
                </a:lnTo>
                <a:lnTo>
                  <a:pt x="9862" y="6051"/>
                </a:lnTo>
                <a:lnTo>
                  <a:pt x="9856" y="6068"/>
                </a:lnTo>
                <a:lnTo>
                  <a:pt x="9851" y="6086"/>
                </a:lnTo>
                <a:lnTo>
                  <a:pt x="9845" y="6103"/>
                </a:lnTo>
                <a:lnTo>
                  <a:pt x="9838" y="6120"/>
                </a:lnTo>
                <a:lnTo>
                  <a:pt x="9830" y="6137"/>
                </a:lnTo>
                <a:lnTo>
                  <a:pt x="9821" y="6154"/>
                </a:lnTo>
                <a:lnTo>
                  <a:pt x="9810" y="6171"/>
                </a:lnTo>
                <a:lnTo>
                  <a:pt x="9800" y="6187"/>
                </a:lnTo>
                <a:lnTo>
                  <a:pt x="9788" y="6205"/>
                </a:lnTo>
                <a:lnTo>
                  <a:pt x="9776" y="6220"/>
                </a:lnTo>
                <a:lnTo>
                  <a:pt x="6376" y="9918"/>
                </a:lnTo>
                <a:lnTo>
                  <a:pt x="6359" y="9933"/>
                </a:lnTo>
                <a:lnTo>
                  <a:pt x="6343" y="9947"/>
                </a:lnTo>
                <a:lnTo>
                  <a:pt x="6327" y="9961"/>
                </a:lnTo>
                <a:lnTo>
                  <a:pt x="6311" y="9973"/>
                </a:lnTo>
                <a:lnTo>
                  <a:pt x="6295" y="9985"/>
                </a:lnTo>
                <a:lnTo>
                  <a:pt x="6278" y="9996"/>
                </a:lnTo>
                <a:lnTo>
                  <a:pt x="6262" y="10005"/>
                </a:lnTo>
                <a:lnTo>
                  <a:pt x="6246" y="10013"/>
                </a:lnTo>
                <a:lnTo>
                  <a:pt x="6229" y="10021"/>
                </a:lnTo>
                <a:lnTo>
                  <a:pt x="6212" y="10027"/>
                </a:lnTo>
                <a:lnTo>
                  <a:pt x="6195" y="10032"/>
                </a:lnTo>
                <a:lnTo>
                  <a:pt x="6178" y="10038"/>
                </a:lnTo>
                <a:lnTo>
                  <a:pt x="6161" y="10041"/>
                </a:lnTo>
                <a:lnTo>
                  <a:pt x="6142" y="10043"/>
                </a:lnTo>
                <a:lnTo>
                  <a:pt x="6125" y="10045"/>
                </a:lnTo>
                <a:lnTo>
                  <a:pt x="6106" y="10045"/>
                </a:lnTo>
                <a:lnTo>
                  <a:pt x="6090" y="10045"/>
                </a:lnTo>
                <a:lnTo>
                  <a:pt x="6073" y="10043"/>
                </a:lnTo>
                <a:lnTo>
                  <a:pt x="6055" y="10041"/>
                </a:lnTo>
                <a:lnTo>
                  <a:pt x="6038" y="10038"/>
                </a:lnTo>
                <a:lnTo>
                  <a:pt x="6019" y="10032"/>
                </a:lnTo>
                <a:lnTo>
                  <a:pt x="6001" y="10027"/>
                </a:lnTo>
                <a:lnTo>
                  <a:pt x="5983" y="10021"/>
                </a:lnTo>
                <a:lnTo>
                  <a:pt x="5964" y="10013"/>
                </a:lnTo>
                <a:lnTo>
                  <a:pt x="5946" y="10005"/>
                </a:lnTo>
                <a:lnTo>
                  <a:pt x="5927" y="9996"/>
                </a:lnTo>
                <a:lnTo>
                  <a:pt x="5909" y="9985"/>
                </a:lnTo>
                <a:lnTo>
                  <a:pt x="5890" y="9973"/>
                </a:lnTo>
                <a:lnTo>
                  <a:pt x="5873" y="9961"/>
                </a:lnTo>
                <a:lnTo>
                  <a:pt x="5856" y="9947"/>
                </a:lnTo>
                <a:lnTo>
                  <a:pt x="5839" y="9933"/>
                </a:lnTo>
                <a:lnTo>
                  <a:pt x="5823" y="9918"/>
                </a:lnTo>
                <a:lnTo>
                  <a:pt x="2423" y="6220"/>
                </a:lnTo>
                <a:close/>
              </a:path>
            </a:pathLst>
          </a:custGeom>
          <a:solidFill>
            <a:srgbClr val="0092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681038"/>
            <a:ext cx="9144000" cy="44624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50776" y="1492250"/>
            <a:ext cx="589360" cy="445877"/>
            <a:chOff x="526256" y="1925687"/>
            <a:chExt cx="733376" cy="554832"/>
          </a:xfrm>
        </p:grpSpPr>
        <p:sp>
          <p:nvSpPr>
            <p:cNvPr id="4" name="Freeform 3"/>
            <p:cNvSpPr/>
            <p:nvPr userDrawn="1"/>
          </p:nvSpPr>
          <p:spPr bwMode="auto">
            <a:xfrm>
              <a:off x="526256" y="1925687"/>
              <a:ext cx="354807" cy="554832"/>
            </a:xfrm>
            <a:custGeom>
              <a:avLst/>
              <a:gdLst>
                <a:gd name="connsiteX0" fmla="*/ 2382 w 354807"/>
                <a:gd name="connsiteY0" fmla="*/ 0 h 554832"/>
                <a:gd name="connsiteX1" fmla="*/ 354807 w 354807"/>
                <a:gd name="connsiteY1" fmla="*/ 0 h 554832"/>
                <a:gd name="connsiteX2" fmla="*/ 354807 w 354807"/>
                <a:gd name="connsiteY2" fmla="*/ 354807 h 554832"/>
                <a:gd name="connsiteX3" fmla="*/ 111919 w 354807"/>
                <a:gd name="connsiteY3" fmla="*/ 554832 h 554832"/>
                <a:gd name="connsiteX4" fmla="*/ 0 w 354807"/>
                <a:gd name="connsiteY4" fmla="*/ 552450 h 554832"/>
                <a:gd name="connsiteX5" fmla="*/ 157163 w 354807"/>
                <a:gd name="connsiteY5" fmla="*/ 352425 h 554832"/>
                <a:gd name="connsiteX6" fmla="*/ 4763 w 354807"/>
                <a:gd name="connsiteY6" fmla="*/ 352425 h 554832"/>
                <a:gd name="connsiteX7" fmla="*/ 2382 w 354807"/>
                <a:gd name="connsiteY7" fmla="*/ 0 h 5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807" h="554832">
                  <a:moveTo>
                    <a:pt x="2382" y="0"/>
                  </a:moveTo>
                  <a:lnTo>
                    <a:pt x="354807" y="0"/>
                  </a:lnTo>
                  <a:lnTo>
                    <a:pt x="354807" y="354807"/>
                  </a:lnTo>
                  <a:lnTo>
                    <a:pt x="111919" y="554832"/>
                  </a:lnTo>
                  <a:lnTo>
                    <a:pt x="0" y="552450"/>
                  </a:lnTo>
                  <a:lnTo>
                    <a:pt x="157163" y="352425"/>
                  </a:lnTo>
                  <a:lnTo>
                    <a:pt x="4763" y="352425"/>
                  </a:lnTo>
                  <a:cubicBezTo>
                    <a:pt x="3969" y="234950"/>
                    <a:pt x="3176" y="117475"/>
                    <a:pt x="2382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904825" y="1925687"/>
              <a:ext cx="354807" cy="554832"/>
            </a:xfrm>
            <a:custGeom>
              <a:avLst/>
              <a:gdLst>
                <a:gd name="connsiteX0" fmla="*/ 2382 w 354807"/>
                <a:gd name="connsiteY0" fmla="*/ 0 h 554832"/>
                <a:gd name="connsiteX1" fmla="*/ 354807 w 354807"/>
                <a:gd name="connsiteY1" fmla="*/ 0 h 554832"/>
                <a:gd name="connsiteX2" fmla="*/ 354807 w 354807"/>
                <a:gd name="connsiteY2" fmla="*/ 354807 h 554832"/>
                <a:gd name="connsiteX3" fmla="*/ 111919 w 354807"/>
                <a:gd name="connsiteY3" fmla="*/ 554832 h 554832"/>
                <a:gd name="connsiteX4" fmla="*/ 0 w 354807"/>
                <a:gd name="connsiteY4" fmla="*/ 552450 h 554832"/>
                <a:gd name="connsiteX5" fmla="*/ 157163 w 354807"/>
                <a:gd name="connsiteY5" fmla="*/ 352425 h 554832"/>
                <a:gd name="connsiteX6" fmla="*/ 4763 w 354807"/>
                <a:gd name="connsiteY6" fmla="*/ 352425 h 554832"/>
                <a:gd name="connsiteX7" fmla="*/ 2382 w 354807"/>
                <a:gd name="connsiteY7" fmla="*/ 0 h 5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807" h="554832">
                  <a:moveTo>
                    <a:pt x="2382" y="0"/>
                  </a:moveTo>
                  <a:lnTo>
                    <a:pt x="354807" y="0"/>
                  </a:lnTo>
                  <a:lnTo>
                    <a:pt x="354807" y="354807"/>
                  </a:lnTo>
                  <a:lnTo>
                    <a:pt x="111919" y="554832"/>
                  </a:lnTo>
                  <a:lnTo>
                    <a:pt x="0" y="552450"/>
                  </a:lnTo>
                  <a:lnTo>
                    <a:pt x="157163" y="352425"/>
                  </a:lnTo>
                  <a:lnTo>
                    <a:pt x="4763" y="352425"/>
                  </a:lnTo>
                  <a:cubicBezTo>
                    <a:pt x="3969" y="234950"/>
                    <a:pt x="3176" y="117475"/>
                    <a:pt x="2382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39750" y="3776662"/>
            <a:ext cx="6660542" cy="45719"/>
          </a:xfrm>
          <a:solidFill>
            <a:schemeClr val="bg2"/>
          </a:solidFill>
        </p:spPr>
        <p:txBody>
          <a:bodyPr tIns="10800000"/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187624" y="1492250"/>
            <a:ext cx="5292588" cy="2303463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1688243" y="2085975"/>
            <a:ext cx="1630363" cy="10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bg1"/>
                </a:solidFill>
                <a:cs typeface="Arial" charset="0"/>
              </a:rPr>
              <a:t>For at fremhæve tekst i 1. linje:</a:t>
            </a:r>
            <a:br>
              <a:rPr lang="da-DK" sz="1000" b="1" dirty="0">
                <a:solidFill>
                  <a:schemeClr val="bg1"/>
                </a:solidFill>
                <a:cs typeface="Arial" charset="0"/>
              </a:rPr>
            </a:br>
            <a:endParaRPr lang="da-DK" sz="10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/>
            <a:r>
              <a:rPr lang="da-DK" sz="1000" b="0" dirty="0">
                <a:solidFill>
                  <a:schemeClr val="bg1"/>
                </a:solidFill>
                <a:cs typeface="Arial" charset="0"/>
              </a:rPr>
              <a:t>Vælg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den tekst der skal </a:t>
            </a:r>
            <a:r>
              <a:rPr lang="da-DK" sz="1000" b="0" baseline="0" dirty="0" err="1">
                <a:solidFill>
                  <a:schemeClr val="bg1"/>
                </a:solidFill>
                <a:cs typeface="Arial" charset="0"/>
              </a:rPr>
              <a:t>fremhæves,Vælg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skrifttype Arial 22 </a:t>
            </a:r>
            <a:r>
              <a:rPr lang="da-DK" sz="1000" b="0" baseline="0" dirty="0" err="1">
                <a:solidFill>
                  <a:schemeClr val="bg1"/>
                </a:solidFill>
                <a:cs typeface="Arial" charset="0"/>
              </a:rPr>
              <a:t>pt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, farve nr. 5 fra venstre ”accent 1”</a:t>
            </a:r>
          </a:p>
          <a:p>
            <a:pPr algn="r" eaLnBrk="1" hangingPunct="1"/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 </a:t>
            </a:r>
            <a:endParaRPr lang="da-DK" sz="1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189012" y="4011910"/>
            <a:ext cx="5327203" cy="936328"/>
          </a:xfrm>
        </p:spPr>
        <p:txBody>
          <a:bodyPr/>
          <a:lstStyle>
            <a:lvl1pPr marL="0" indent="0">
              <a:spcBef>
                <a:spcPts val="384"/>
              </a:spcBef>
              <a:spcAft>
                <a:spcPts val="768"/>
              </a:spcAft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0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00" y="680864"/>
            <a:ext cx="8057083" cy="66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1573213"/>
            <a:ext cx="8061325" cy="33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51" name="Rectangle 27" hidden="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6935" y="4927500"/>
            <a:ext cx="21336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EDB37B5-FB1D-42A6-837E-2C293F80F16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03" name="bmkFld2PresentationTitle"/>
          <p:cNvSpPr txBox="1">
            <a:spLocks noChangeArrowheads="1"/>
          </p:cNvSpPr>
          <p:nvPr/>
        </p:nvSpPr>
        <p:spPr bwMode="auto">
          <a:xfrm>
            <a:off x="6300000" y="273600"/>
            <a:ext cx="1482725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da-DK" sz="1000" noProof="0">
                <a:solidFill>
                  <a:schemeClr val="tx2"/>
                </a:solidFill>
                <a:latin typeface="Arial" charset="0"/>
              </a:rPr>
              <a:t>BAU Transport</a:t>
            </a:r>
            <a:endParaRPr lang="da-DK" sz="1000" noProof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04" name="bmkFld2Day"/>
          <p:cNvSpPr>
            <a:spLocks noChangeAspect="1" noChangeArrowheads="1"/>
          </p:cNvSpPr>
          <p:nvPr/>
        </p:nvSpPr>
        <p:spPr bwMode="auto">
          <a:xfrm>
            <a:off x="7812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22.</a:t>
            </a:r>
            <a:endParaRPr lang="da-DK" sz="800" noProof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05" name="bmkFld2Month"/>
          <p:cNvSpPr>
            <a:spLocks noChangeAspect="1" noChangeArrowheads="1"/>
          </p:cNvSpPr>
          <p:nvPr/>
        </p:nvSpPr>
        <p:spPr bwMode="auto">
          <a:xfrm>
            <a:off x="8118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Okt.</a:t>
            </a:r>
            <a:endParaRPr lang="da-DK" sz="800" noProof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06" name="bmkFld2Year"/>
          <p:cNvSpPr>
            <a:spLocks noChangeAspect="1" noChangeArrowheads="1"/>
          </p:cNvSpPr>
          <p:nvPr/>
        </p:nvSpPr>
        <p:spPr bwMode="auto">
          <a:xfrm>
            <a:off x="8424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 19</a:t>
            </a:r>
            <a:endParaRPr lang="da-DK" sz="800" noProof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07" name="bmkFld2AuthorName"/>
          <p:cNvSpPr txBox="1">
            <a:spLocks noChangeArrowheads="1"/>
          </p:cNvSpPr>
          <p:nvPr/>
        </p:nvSpPr>
        <p:spPr bwMode="auto">
          <a:xfrm>
            <a:off x="2052000" y="273600"/>
            <a:ext cx="3769200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da-DK" sz="1000" b="1" noProof="0">
                <a:solidFill>
                  <a:schemeClr val="tx2"/>
                </a:solidFill>
                <a:latin typeface="Arial" charset="0"/>
              </a:rPr>
              <a:t>Bent Horn Andersen</a:t>
            </a:r>
          </a:p>
        </p:txBody>
      </p:sp>
      <p:sp>
        <p:nvSpPr>
          <p:cNvPr id="17" name="Freeform 84"/>
          <p:cNvSpPr>
            <a:spLocks noChangeAspect="1" noEditPoints="1"/>
          </p:cNvSpPr>
          <p:nvPr/>
        </p:nvSpPr>
        <p:spPr bwMode="auto">
          <a:xfrm>
            <a:off x="5923335" y="267681"/>
            <a:ext cx="273050" cy="274638"/>
          </a:xfrm>
          <a:custGeom>
            <a:avLst/>
            <a:gdLst/>
            <a:ahLst/>
            <a:cxnLst>
              <a:cxn ang="0">
                <a:pos x="5823" y="8684"/>
              </a:cxn>
              <a:cxn ang="0">
                <a:pos x="5673" y="8720"/>
              </a:cxn>
              <a:cxn ang="0">
                <a:pos x="5511" y="8692"/>
              </a:cxn>
              <a:cxn ang="0">
                <a:pos x="5362" y="8600"/>
              </a:cxn>
              <a:cxn ang="0">
                <a:pos x="5257" y="8464"/>
              </a:cxn>
              <a:cxn ang="0">
                <a:pos x="5212" y="8301"/>
              </a:cxn>
              <a:cxn ang="0">
                <a:pos x="5230" y="8130"/>
              </a:cxn>
              <a:cxn ang="0">
                <a:pos x="5315" y="7982"/>
              </a:cxn>
              <a:cxn ang="0">
                <a:pos x="2980" y="6202"/>
              </a:cxn>
              <a:cxn ang="0">
                <a:pos x="2823" y="6146"/>
              </a:cxn>
              <a:cxn ang="0">
                <a:pos x="2697" y="6037"/>
              </a:cxn>
              <a:cxn ang="0">
                <a:pos x="2620" y="5887"/>
              </a:cxn>
              <a:cxn ang="0">
                <a:pos x="2610" y="5712"/>
              </a:cxn>
              <a:cxn ang="0">
                <a:pos x="2672" y="5548"/>
              </a:cxn>
              <a:cxn ang="0">
                <a:pos x="2788" y="5417"/>
              </a:cxn>
              <a:cxn ang="0">
                <a:pos x="2938" y="5339"/>
              </a:cxn>
              <a:cxn ang="0">
                <a:pos x="5333" y="3589"/>
              </a:cxn>
              <a:cxn ang="0">
                <a:pos x="5265" y="3501"/>
              </a:cxn>
              <a:cxn ang="0">
                <a:pos x="5214" y="3334"/>
              </a:cxn>
              <a:cxn ang="0">
                <a:pos x="5226" y="3173"/>
              </a:cxn>
              <a:cxn ang="0">
                <a:pos x="5303" y="3021"/>
              </a:cxn>
              <a:cxn ang="0">
                <a:pos x="5432" y="2904"/>
              </a:cxn>
              <a:cxn ang="0">
                <a:pos x="5594" y="2841"/>
              </a:cxn>
              <a:cxn ang="0">
                <a:pos x="5770" y="2853"/>
              </a:cxn>
              <a:cxn ang="0">
                <a:pos x="5908" y="2926"/>
              </a:cxn>
              <a:cxn ang="0">
                <a:pos x="8690" y="5511"/>
              </a:cxn>
              <a:cxn ang="0">
                <a:pos x="8761" y="5683"/>
              </a:cxn>
              <a:cxn ang="0">
                <a:pos x="8761" y="5862"/>
              </a:cxn>
              <a:cxn ang="0">
                <a:pos x="8690" y="6042"/>
              </a:cxn>
              <a:cxn ang="0">
                <a:pos x="5224" y="974"/>
              </a:cxn>
              <a:cxn ang="0">
                <a:pos x="3434" y="1531"/>
              </a:cxn>
              <a:cxn ang="0">
                <a:pos x="2026" y="2703"/>
              </a:cxn>
              <a:cxn ang="0">
                <a:pos x="1153" y="4340"/>
              </a:cxn>
              <a:cxn ang="0">
                <a:pos x="963" y="6273"/>
              </a:cxn>
              <a:cxn ang="0">
                <a:pos x="1513" y="8087"/>
              </a:cxn>
              <a:cxn ang="0">
                <a:pos x="2673" y="9514"/>
              </a:cxn>
              <a:cxn ang="0">
                <a:pos x="4291" y="10401"/>
              </a:cxn>
              <a:cxn ang="0">
                <a:pos x="6206" y="10594"/>
              </a:cxn>
              <a:cxn ang="0">
                <a:pos x="8005" y="10035"/>
              </a:cxn>
              <a:cxn ang="0">
                <a:pos x="9420" y="8858"/>
              </a:cxn>
              <a:cxn ang="0">
                <a:pos x="10299" y="7218"/>
              </a:cxn>
              <a:cxn ang="0">
                <a:pos x="10490" y="5284"/>
              </a:cxn>
              <a:cxn ang="0">
                <a:pos x="9936" y="3473"/>
              </a:cxn>
              <a:cxn ang="0">
                <a:pos x="8770" y="2050"/>
              </a:cxn>
              <a:cxn ang="0">
                <a:pos x="7144" y="1166"/>
              </a:cxn>
              <a:cxn ang="0">
                <a:pos x="5420" y="11547"/>
              </a:cxn>
              <a:cxn ang="0">
                <a:pos x="3240" y="10987"/>
              </a:cxn>
              <a:cxn ang="0">
                <a:pos x="1487" y="9665"/>
              </a:cxn>
              <a:cxn ang="0">
                <a:pos x="348" y="7767"/>
              </a:cxn>
              <a:cxn ang="0">
                <a:pos x="7" y="5481"/>
              </a:cxn>
              <a:cxn ang="0">
                <a:pos x="565" y="3272"/>
              </a:cxn>
              <a:cxn ang="0">
                <a:pos x="1875" y="1500"/>
              </a:cxn>
              <a:cxn ang="0">
                <a:pos x="3752" y="350"/>
              </a:cxn>
              <a:cxn ang="0">
                <a:pos x="6008" y="8"/>
              </a:cxn>
              <a:cxn ang="0">
                <a:pos x="8193" y="569"/>
              </a:cxn>
              <a:cxn ang="0">
                <a:pos x="9944" y="1892"/>
              </a:cxn>
              <a:cxn ang="0">
                <a:pos x="11081" y="3790"/>
              </a:cxn>
              <a:cxn ang="0">
                <a:pos x="11419" y="6076"/>
              </a:cxn>
              <a:cxn ang="0">
                <a:pos x="10864" y="8285"/>
              </a:cxn>
              <a:cxn ang="0">
                <a:pos x="9557" y="10056"/>
              </a:cxn>
              <a:cxn ang="0">
                <a:pos x="7680" y="11206"/>
              </a:cxn>
            </a:cxnLst>
            <a:rect l="0" t="0" r="r" b="b"/>
            <a:pathLst>
              <a:path w="11427" h="11555">
                <a:moveTo>
                  <a:pt x="5979" y="8587"/>
                </a:moveTo>
                <a:lnTo>
                  <a:pt x="5951" y="8608"/>
                </a:lnTo>
                <a:lnTo>
                  <a:pt x="5919" y="8630"/>
                </a:lnTo>
                <a:lnTo>
                  <a:pt x="5902" y="8641"/>
                </a:lnTo>
                <a:lnTo>
                  <a:pt x="5884" y="8652"/>
                </a:lnTo>
                <a:lnTo>
                  <a:pt x="5865" y="8663"/>
                </a:lnTo>
                <a:lnTo>
                  <a:pt x="5844" y="8674"/>
                </a:lnTo>
                <a:lnTo>
                  <a:pt x="5823" y="8684"/>
                </a:lnTo>
                <a:lnTo>
                  <a:pt x="5802" y="8692"/>
                </a:lnTo>
                <a:lnTo>
                  <a:pt x="5780" y="8700"/>
                </a:lnTo>
                <a:lnTo>
                  <a:pt x="5757" y="8707"/>
                </a:lnTo>
                <a:lnTo>
                  <a:pt x="5733" y="8712"/>
                </a:lnTo>
                <a:lnTo>
                  <a:pt x="5709" y="8716"/>
                </a:lnTo>
                <a:lnTo>
                  <a:pt x="5697" y="8718"/>
                </a:lnTo>
                <a:lnTo>
                  <a:pt x="5685" y="8719"/>
                </a:lnTo>
                <a:lnTo>
                  <a:pt x="5673" y="8720"/>
                </a:lnTo>
                <a:lnTo>
                  <a:pt x="5661" y="8720"/>
                </a:lnTo>
                <a:lnTo>
                  <a:pt x="5639" y="8719"/>
                </a:lnTo>
                <a:lnTo>
                  <a:pt x="5616" y="8718"/>
                </a:lnTo>
                <a:lnTo>
                  <a:pt x="5594" y="8715"/>
                </a:lnTo>
                <a:lnTo>
                  <a:pt x="5573" y="8710"/>
                </a:lnTo>
                <a:lnTo>
                  <a:pt x="5552" y="8705"/>
                </a:lnTo>
                <a:lnTo>
                  <a:pt x="5531" y="8699"/>
                </a:lnTo>
                <a:lnTo>
                  <a:pt x="5511" y="8692"/>
                </a:lnTo>
                <a:lnTo>
                  <a:pt x="5490" y="8684"/>
                </a:lnTo>
                <a:lnTo>
                  <a:pt x="5470" y="8674"/>
                </a:lnTo>
                <a:lnTo>
                  <a:pt x="5451" y="8663"/>
                </a:lnTo>
                <a:lnTo>
                  <a:pt x="5432" y="8653"/>
                </a:lnTo>
                <a:lnTo>
                  <a:pt x="5414" y="8640"/>
                </a:lnTo>
                <a:lnTo>
                  <a:pt x="5396" y="8628"/>
                </a:lnTo>
                <a:lnTo>
                  <a:pt x="5378" y="8614"/>
                </a:lnTo>
                <a:lnTo>
                  <a:pt x="5362" y="8600"/>
                </a:lnTo>
                <a:lnTo>
                  <a:pt x="5346" y="8585"/>
                </a:lnTo>
                <a:lnTo>
                  <a:pt x="5331" y="8570"/>
                </a:lnTo>
                <a:lnTo>
                  <a:pt x="5317" y="8554"/>
                </a:lnTo>
                <a:lnTo>
                  <a:pt x="5303" y="8536"/>
                </a:lnTo>
                <a:lnTo>
                  <a:pt x="5291" y="8518"/>
                </a:lnTo>
                <a:lnTo>
                  <a:pt x="5279" y="8501"/>
                </a:lnTo>
                <a:lnTo>
                  <a:pt x="5267" y="8483"/>
                </a:lnTo>
                <a:lnTo>
                  <a:pt x="5257" y="8464"/>
                </a:lnTo>
                <a:lnTo>
                  <a:pt x="5248" y="8445"/>
                </a:lnTo>
                <a:lnTo>
                  <a:pt x="5239" y="8425"/>
                </a:lnTo>
                <a:lnTo>
                  <a:pt x="5232" y="8404"/>
                </a:lnTo>
                <a:lnTo>
                  <a:pt x="5226" y="8384"/>
                </a:lnTo>
                <a:lnTo>
                  <a:pt x="5221" y="8364"/>
                </a:lnTo>
                <a:lnTo>
                  <a:pt x="5216" y="8343"/>
                </a:lnTo>
                <a:lnTo>
                  <a:pt x="5213" y="8322"/>
                </a:lnTo>
                <a:lnTo>
                  <a:pt x="5212" y="8301"/>
                </a:lnTo>
                <a:lnTo>
                  <a:pt x="5211" y="8279"/>
                </a:lnTo>
                <a:lnTo>
                  <a:pt x="5211" y="8259"/>
                </a:lnTo>
                <a:lnTo>
                  <a:pt x="5212" y="8238"/>
                </a:lnTo>
                <a:lnTo>
                  <a:pt x="5214" y="8217"/>
                </a:lnTo>
                <a:lnTo>
                  <a:pt x="5217" y="8195"/>
                </a:lnTo>
                <a:lnTo>
                  <a:pt x="5220" y="8174"/>
                </a:lnTo>
                <a:lnTo>
                  <a:pt x="5225" y="8151"/>
                </a:lnTo>
                <a:lnTo>
                  <a:pt x="5230" y="8130"/>
                </a:lnTo>
                <a:lnTo>
                  <a:pt x="5237" y="8108"/>
                </a:lnTo>
                <a:lnTo>
                  <a:pt x="5245" y="8087"/>
                </a:lnTo>
                <a:lnTo>
                  <a:pt x="5254" y="8067"/>
                </a:lnTo>
                <a:lnTo>
                  <a:pt x="5265" y="8047"/>
                </a:lnTo>
                <a:lnTo>
                  <a:pt x="5278" y="8026"/>
                </a:lnTo>
                <a:lnTo>
                  <a:pt x="5292" y="8008"/>
                </a:lnTo>
                <a:lnTo>
                  <a:pt x="5307" y="7990"/>
                </a:lnTo>
                <a:lnTo>
                  <a:pt x="5315" y="7982"/>
                </a:lnTo>
                <a:lnTo>
                  <a:pt x="5324" y="7973"/>
                </a:lnTo>
                <a:lnTo>
                  <a:pt x="5333" y="7966"/>
                </a:lnTo>
                <a:lnTo>
                  <a:pt x="5343" y="7958"/>
                </a:lnTo>
                <a:lnTo>
                  <a:pt x="7274" y="6207"/>
                </a:lnTo>
                <a:lnTo>
                  <a:pt x="3042" y="6207"/>
                </a:lnTo>
                <a:lnTo>
                  <a:pt x="3021" y="6206"/>
                </a:lnTo>
                <a:lnTo>
                  <a:pt x="3000" y="6205"/>
                </a:lnTo>
                <a:lnTo>
                  <a:pt x="2980" y="6202"/>
                </a:lnTo>
                <a:lnTo>
                  <a:pt x="2958" y="6198"/>
                </a:lnTo>
                <a:lnTo>
                  <a:pt x="2938" y="6194"/>
                </a:lnTo>
                <a:lnTo>
                  <a:pt x="2918" y="6188"/>
                </a:lnTo>
                <a:lnTo>
                  <a:pt x="2898" y="6182"/>
                </a:lnTo>
                <a:lnTo>
                  <a:pt x="2879" y="6174"/>
                </a:lnTo>
                <a:lnTo>
                  <a:pt x="2860" y="6166"/>
                </a:lnTo>
                <a:lnTo>
                  <a:pt x="2841" y="6156"/>
                </a:lnTo>
                <a:lnTo>
                  <a:pt x="2823" y="6146"/>
                </a:lnTo>
                <a:lnTo>
                  <a:pt x="2805" y="6134"/>
                </a:lnTo>
                <a:lnTo>
                  <a:pt x="2788" y="6123"/>
                </a:lnTo>
                <a:lnTo>
                  <a:pt x="2771" y="6110"/>
                </a:lnTo>
                <a:lnTo>
                  <a:pt x="2755" y="6097"/>
                </a:lnTo>
                <a:lnTo>
                  <a:pt x="2740" y="6083"/>
                </a:lnTo>
                <a:lnTo>
                  <a:pt x="2724" y="6068"/>
                </a:lnTo>
                <a:lnTo>
                  <a:pt x="2710" y="6053"/>
                </a:lnTo>
                <a:lnTo>
                  <a:pt x="2697" y="6037"/>
                </a:lnTo>
                <a:lnTo>
                  <a:pt x="2684" y="6019"/>
                </a:lnTo>
                <a:lnTo>
                  <a:pt x="2672" y="6002"/>
                </a:lnTo>
                <a:lnTo>
                  <a:pt x="2661" y="5984"/>
                </a:lnTo>
                <a:lnTo>
                  <a:pt x="2651" y="5966"/>
                </a:lnTo>
                <a:lnTo>
                  <a:pt x="2642" y="5947"/>
                </a:lnTo>
                <a:lnTo>
                  <a:pt x="2634" y="5928"/>
                </a:lnTo>
                <a:lnTo>
                  <a:pt x="2627" y="5908"/>
                </a:lnTo>
                <a:lnTo>
                  <a:pt x="2620" y="5887"/>
                </a:lnTo>
                <a:lnTo>
                  <a:pt x="2614" y="5866"/>
                </a:lnTo>
                <a:lnTo>
                  <a:pt x="2610" y="5845"/>
                </a:lnTo>
                <a:lnTo>
                  <a:pt x="2607" y="5823"/>
                </a:lnTo>
                <a:lnTo>
                  <a:pt x="2606" y="5801"/>
                </a:lnTo>
                <a:lnTo>
                  <a:pt x="2605" y="5779"/>
                </a:lnTo>
                <a:lnTo>
                  <a:pt x="2606" y="5756"/>
                </a:lnTo>
                <a:lnTo>
                  <a:pt x="2607" y="5734"/>
                </a:lnTo>
                <a:lnTo>
                  <a:pt x="2610" y="5712"/>
                </a:lnTo>
                <a:lnTo>
                  <a:pt x="2614" y="5690"/>
                </a:lnTo>
                <a:lnTo>
                  <a:pt x="2620" y="5669"/>
                </a:lnTo>
                <a:lnTo>
                  <a:pt x="2627" y="5647"/>
                </a:lnTo>
                <a:lnTo>
                  <a:pt x="2634" y="5626"/>
                </a:lnTo>
                <a:lnTo>
                  <a:pt x="2642" y="5606"/>
                </a:lnTo>
                <a:lnTo>
                  <a:pt x="2651" y="5586"/>
                </a:lnTo>
                <a:lnTo>
                  <a:pt x="2661" y="5566"/>
                </a:lnTo>
                <a:lnTo>
                  <a:pt x="2672" y="5548"/>
                </a:lnTo>
                <a:lnTo>
                  <a:pt x="2684" y="5529"/>
                </a:lnTo>
                <a:lnTo>
                  <a:pt x="2697" y="5510"/>
                </a:lnTo>
                <a:lnTo>
                  <a:pt x="2710" y="5493"/>
                </a:lnTo>
                <a:lnTo>
                  <a:pt x="2724" y="5477"/>
                </a:lnTo>
                <a:lnTo>
                  <a:pt x="2740" y="5461"/>
                </a:lnTo>
                <a:lnTo>
                  <a:pt x="2755" y="5446"/>
                </a:lnTo>
                <a:lnTo>
                  <a:pt x="2771" y="5431"/>
                </a:lnTo>
                <a:lnTo>
                  <a:pt x="2788" y="5417"/>
                </a:lnTo>
                <a:lnTo>
                  <a:pt x="2805" y="5404"/>
                </a:lnTo>
                <a:lnTo>
                  <a:pt x="2823" y="5391"/>
                </a:lnTo>
                <a:lnTo>
                  <a:pt x="2841" y="5380"/>
                </a:lnTo>
                <a:lnTo>
                  <a:pt x="2860" y="5370"/>
                </a:lnTo>
                <a:lnTo>
                  <a:pt x="2879" y="5360"/>
                </a:lnTo>
                <a:lnTo>
                  <a:pt x="2898" y="5352"/>
                </a:lnTo>
                <a:lnTo>
                  <a:pt x="2918" y="5345"/>
                </a:lnTo>
                <a:lnTo>
                  <a:pt x="2938" y="5339"/>
                </a:lnTo>
                <a:lnTo>
                  <a:pt x="2958" y="5333"/>
                </a:lnTo>
                <a:lnTo>
                  <a:pt x="2980" y="5329"/>
                </a:lnTo>
                <a:lnTo>
                  <a:pt x="3000" y="5326"/>
                </a:lnTo>
                <a:lnTo>
                  <a:pt x="3021" y="5324"/>
                </a:lnTo>
                <a:lnTo>
                  <a:pt x="3042" y="5323"/>
                </a:lnTo>
                <a:lnTo>
                  <a:pt x="7274" y="5323"/>
                </a:lnTo>
                <a:lnTo>
                  <a:pt x="5343" y="3598"/>
                </a:lnTo>
                <a:lnTo>
                  <a:pt x="5333" y="3589"/>
                </a:lnTo>
                <a:lnTo>
                  <a:pt x="5324" y="3580"/>
                </a:lnTo>
                <a:lnTo>
                  <a:pt x="5315" y="3571"/>
                </a:lnTo>
                <a:lnTo>
                  <a:pt x="5307" y="3561"/>
                </a:lnTo>
                <a:lnTo>
                  <a:pt x="5299" y="3552"/>
                </a:lnTo>
                <a:lnTo>
                  <a:pt x="5292" y="3542"/>
                </a:lnTo>
                <a:lnTo>
                  <a:pt x="5285" y="3532"/>
                </a:lnTo>
                <a:lnTo>
                  <a:pt x="5278" y="3522"/>
                </a:lnTo>
                <a:lnTo>
                  <a:pt x="5265" y="3501"/>
                </a:lnTo>
                <a:lnTo>
                  <a:pt x="5254" y="3480"/>
                </a:lnTo>
                <a:lnTo>
                  <a:pt x="5245" y="3459"/>
                </a:lnTo>
                <a:lnTo>
                  <a:pt x="5237" y="3438"/>
                </a:lnTo>
                <a:lnTo>
                  <a:pt x="5230" y="3417"/>
                </a:lnTo>
                <a:lnTo>
                  <a:pt x="5225" y="3396"/>
                </a:lnTo>
                <a:lnTo>
                  <a:pt x="5220" y="3374"/>
                </a:lnTo>
                <a:lnTo>
                  <a:pt x="5217" y="3354"/>
                </a:lnTo>
                <a:lnTo>
                  <a:pt x="5214" y="3334"/>
                </a:lnTo>
                <a:lnTo>
                  <a:pt x="5212" y="3314"/>
                </a:lnTo>
                <a:lnTo>
                  <a:pt x="5211" y="3295"/>
                </a:lnTo>
                <a:lnTo>
                  <a:pt x="5211" y="3277"/>
                </a:lnTo>
                <a:lnTo>
                  <a:pt x="5212" y="3257"/>
                </a:lnTo>
                <a:lnTo>
                  <a:pt x="5213" y="3235"/>
                </a:lnTo>
                <a:lnTo>
                  <a:pt x="5216" y="3214"/>
                </a:lnTo>
                <a:lnTo>
                  <a:pt x="5221" y="3193"/>
                </a:lnTo>
                <a:lnTo>
                  <a:pt x="5226" y="3173"/>
                </a:lnTo>
                <a:lnTo>
                  <a:pt x="5232" y="3153"/>
                </a:lnTo>
                <a:lnTo>
                  <a:pt x="5239" y="3133"/>
                </a:lnTo>
                <a:lnTo>
                  <a:pt x="5248" y="3112"/>
                </a:lnTo>
                <a:lnTo>
                  <a:pt x="5257" y="3093"/>
                </a:lnTo>
                <a:lnTo>
                  <a:pt x="5267" y="3074"/>
                </a:lnTo>
                <a:lnTo>
                  <a:pt x="5279" y="3056"/>
                </a:lnTo>
                <a:lnTo>
                  <a:pt x="5291" y="3038"/>
                </a:lnTo>
                <a:lnTo>
                  <a:pt x="5303" y="3021"/>
                </a:lnTo>
                <a:lnTo>
                  <a:pt x="5317" y="3004"/>
                </a:lnTo>
                <a:lnTo>
                  <a:pt x="5331" y="2987"/>
                </a:lnTo>
                <a:lnTo>
                  <a:pt x="5346" y="2971"/>
                </a:lnTo>
                <a:lnTo>
                  <a:pt x="5362" y="2956"/>
                </a:lnTo>
                <a:lnTo>
                  <a:pt x="5378" y="2942"/>
                </a:lnTo>
                <a:lnTo>
                  <a:pt x="5396" y="2928"/>
                </a:lnTo>
                <a:lnTo>
                  <a:pt x="5414" y="2916"/>
                </a:lnTo>
                <a:lnTo>
                  <a:pt x="5432" y="2904"/>
                </a:lnTo>
                <a:lnTo>
                  <a:pt x="5451" y="2893"/>
                </a:lnTo>
                <a:lnTo>
                  <a:pt x="5470" y="2883"/>
                </a:lnTo>
                <a:lnTo>
                  <a:pt x="5490" y="2872"/>
                </a:lnTo>
                <a:lnTo>
                  <a:pt x="5511" y="2864"/>
                </a:lnTo>
                <a:lnTo>
                  <a:pt x="5531" y="2857"/>
                </a:lnTo>
                <a:lnTo>
                  <a:pt x="5552" y="2850"/>
                </a:lnTo>
                <a:lnTo>
                  <a:pt x="5573" y="2845"/>
                </a:lnTo>
                <a:lnTo>
                  <a:pt x="5594" y="2841"/>
                </a:lnTo>
                <a:lnTo>
                  <a:pt x="5616" y="2838"/>
                </a:lnTo>
                <a:lnTo>
                  <a:pt x="5639" y="2836"/>
                </a:lnTo>
                <a:lnTo>
                  <a:pt x="5661" y="2835"/>
                </a:lnTo>
                <a:lnTo>
                  <a:pt x="5683" y="2836"/>
                </a:lnTo>
                <a:lnTo>
                  <a:pt x="5705" y="2838"/>
                </a:lnTo>
                <a:lnTo>
                  <a:pt x="5726" y="2842"/>
                </a:lnTo>
                <a:lnTo>
                  <a:pt x="5749" y="2847"/>
                </a:lnTo>
                <a:lnTo>
                  <a:pt x="5770" y="2853"/>
                </a:lnTo>
                <a:lnTo>
                  <a:pt x="5790" y="2859"/>
                </a:lnTo>
                <a:lnTo>
                  <a:pt x="5810" y="2867"/>
                </a:lnTo>
                <a:lnTo>
                  <a:pt x="5829" y="2875"/>
                </a:lnTo>
                <a:lnTo>
                  <a:pt x="5846" y="2886"/>
                </a:lnTo>
                <a:lnTo>
                  <a:pt x="5864" y="2895"/>
                </a:lnTo>
                <a:lnTo>
                  <a:pt x="5880" y="2905"/>
                </a:lnTo>
                <a:lnTo>
                  <a:pt x="5895" y="2915"/>
                </a:lnTo>
                <a:lnTo>
                  <a:pt x="5908" y="2926"/>
                </a:lnTo>
                <a:lnTo>
                  <a:pt x="5920" y="2936"/>
                </a:lnTo>
                <a:lnTo>
                  <a:pt x="5930" y="2946"/>
                </a:lnTo>
                <a:lnTo>
                  <a:pt x="5938" y="2957"/>
                </a:lnTo>
                <a:lnTo>
                  <a:pt x="8622" y="5431"/>
                </a:lnTo>
                <a:lnTo>
                  <a:pt x="8642" y="5451"/>
                </a:lnTo>
                <a:lnTo>
                  <a:pt x="8660" y="5471"/>
                </a:lnTo>
                <a:lnTo>
                  <a:pt x="8676" y="5491"/>
                </a:lnTo>
                <a:lnTo>
                  <a:pt x="8690" y="5511"/>
                </a:lnTo>
                <a:lnTo>
                  <a:pt x="8703" y="5532"/>
                </a:lnTo>
                <a:lnTo>
                  <a:pt x="8715" y="5553"/>
                </a:lnTo>
                <a:lnTo>
                  <a:pt x="8726" y="5574"/>
                </a:lnTo>
                <a:lnTo>
                  <a:pt x="8735" y="5594"/>
                </a:lnTo>
                <a:lnTo>
                  <a:pt x="8743" y="5616"/>
                </a:lnTo>
                <a:lnTo>
                  <a:pt x="8751" y="5637"/>
                </a:lnTo>
                <a:lnTo>
                  <a:pt x="8756" y="5661"/>
                </a:lnTo>
                <a:lnTo>
                  <a:pt x="8761" y="5683"/>
                </a:lnTo>
                <a:lnTo>
                  <a:pt x="8764" y="5706"/>
                </a:lnTo>
                <a:lnTo>
                  <a:pt x="8767" y="5730"/>
                </a:lnTo>
                <a:lnTo>
                  <a:pt x="8768" y="5753"/>
                </a:lnTo>
                <a:lnTo>
                  <a:pt x="8769" y="5779"/>
                </a:lnTo>
                <a:lnTo>
                  <a:pt x="8768" y="5799"/>
                </a:lnTo>
                <a:lnTo>
                  <a:pt x="8767" y="5820"/>
                </a:lnTo>
                <a:lnTo>
                  <a:pt x="8764" y="5841"/>
                </a:lnTo>
                <a:lnTo>
                  <a:pt x="8761" y="5862"/>
                </a:lnTo>
                <a:lnTo>
                  <a:pt x="8756" y="5885"/>
                </a:lnTo>
                <a:lnTo>
                  <a:pt x="8751" y="5907"/>
                </a:lnTo>
                <a:lnTo>
                  <a:pt x="8743" y="5930"/>
                </a:lnTo>
                <a:lnTo>
                  <a:pt x="8735" y="5952"/>
                </a:lnTo>
                <a:lnTo>
                  <a:pt x="8726" y="5975"/>
                </a:lnTo>
                <a:lnTo>
                  <a:pt x="8715" y="5997"/>
                </a:lnTo>
                <a:lnTo>
                  <a:pt x="8703" y="6019"/>
                </a:lnTo>
                <a:lnTo>
                  <a:pt x="8690" y="6042"/>
                </a:lnTo>
                <a:lnTo>
                  <a:pt x="8676" y="6064"/>
                </a:lnTo>
                <a:lnTo>
                  <a:pt x="8660" y="6085"/>
                </a:lnTo>
                <a:lnTo>
                  <a:pt x="8642" y="6105"/>
                </a:lnTo>
                <a:lnTo>
                  <a:pt x="8622" y="6125"/>
                </a:lnTo>
                <a:lnTo>
                  <a:pt x="5979" y="8587"/>
                </a:lnTo>
                <a:close/>
                <a:moveTo>
                  <a:pt x="5713" y="949"/>
                </a:moveTo>
                <a:lnTo>
                  <a:pt x="5467" y="955"/>
                </a:lnTo>
                <a:lnTo>
                  <a:pt x="5224" y="974"/>
                </a:lnTo>
                <a:lnTo>
                  <a:pt x="4984" y="1005"/>
                </a:lnTo>
                <a:lnTo>
                  <a:pt x="4749" y="1047"/>
                </a:lnTo>
                <a:lnTo>
                  <a:pt x="4517" y="1101"/>
                </a:lnTo>
                <a:lnTo>
                  <a:pt x="4291" y="1166"/>
                </a:lnTo>
                <a:lnTo>
                  <a:pt x="4068" y="1242"/>
                </a:lnTo>
                <a:lnTo>
                  <a:pt x="3851" y="1328"/>
                </a:lnTo>
                <a:lnTo>
                  <a:pt x="3639" y="1424"/>
                </a:lnTo>
                <a:lnTo>
                  <a:pt x="3434" y="1531"/>
                </a:lnTo>
                <a:lnTo>
                  <a:pt x="3234" y="1647"/>
                </a:lnTo>
                <a:lnTo>
                  <a:pt x="3040" y="1772"/>
                </a:lnTo>
                <a:lnTo>
                  <a:pt x="2853" y="1907"/>
                </a:lnTo>
                <a:lnTo>
                  <a:pt x="2673" y="2050"/>
                </a:lnTo>
                <a:lnTo>
                  <a:pt x="2500" y="2201"/>
                </a:lnTo>
                <a:lnTo>
                  <a:pt x="2334" y="2360"/>
                </a:lnTo>
                <a:lnTo>
                  <a:pt x="2176" y="2529"/>
                </a:lnTo>
                <a:lnTo>
                  <a:pt x="2026" y="2703"/>
                </a:lnTo>
                <a:lnTo>
                  <a:pt x="1884" y="2886"/>
                </a:lnTo>
                <a:lnTo>
                  <a:pt x="1752" y="3075"/>
                </a:lnTo>
                <a:lnTo>
                  <a:pt x="1628" y="3271"/>
                </a:lnTo>
                <a:lnTo>
                  <a:pt x="1513" y="3473"/>
                </a:lnTo>
                <a:lnTo>
                  <a:pt x="1408" y="3682"/>
                </a:lnTo>
                <a:lnTo>
                  <a:pt x="1312" y="3896"/>
                </a:lnTo>
                <a:lnTo>
                  <a:pt x="1228" y="4115"/>
                </a:lnTo>
                <a:lnTo>
                  <a:pt x="1153" y="4340"/>
                </a:lnTo>
                <a:lnTo>
                  <a:pt x="1088" y="4569"/>
                </a:lnTo>
                <a:lnTo>
                  <a:pt x="1035" y="4803"/>
                </a:lnTo>
                <a:lnTo>
                  <a:pt x="993" y="5042"/>
                </a:lnTo>
                <a:lnTo>
                  <a:pt x="963" y="5284"/>
                </a:lnTo>
                <a:lnTo>
                  <a:pt x="945" y="5530"/>
                </a:lnTo>
                <a:lnTo>
                  <a:pt x="939" y="5779"/>
                </a:lnTo>
                <a:lnTo>
                  <a:pt x="945" y="6028"/>
                </a:lnTo>
                <a:lnTo>
                  <a:pt x="963" y="6273"/>
                </a:lnTo>
                <a:lnTo>
                  <a:pt x="993" y="6516"/>
                </a:lnTo>
                <a:lnTo>
                  <a:pt x="1035" y="6754"/>
                </a:lnTo>
                <a:lnTo>
                  <a:pt x="1088" y="6989"/>
                </a:lnTo>
                <a:lnTo>
                  <a:pt x="1153" y="7218"/>
                </a:lnTo>
                <a:lnTo>
                  <a:pt x="1228" y="7444"/>
                </a:lnTo>
                <a:lnTo>
                  <a:pt x="1312" y="7663"/>
                </a:lnTo>
                <a:lnTo>
                  <a:pt x="1408" y="7878"/>
                </a:lnTo>
                <a:lnTo>
                  <a:pt x="1513" y="8087"/>
                </a:lnTo>
                <a:lnTo>
                  <a:pt x="1628" y="8289"/>
                </a:lnTo>
                <a:lnTo>
                  <a:pt x="1752" y="8486"/>
                </a:lnTo>
                <a:lnTo>
                  <a:pt x="1884" y="8676"/>
                </a:lnTo>
                <a:lnTo>
                  <a:pt x="2026" y="8858"/>
                </a:lnTo>
                <a:lnTo>
                  <a:pt x="2176" y="9033"/>
                </a:lnTo>
                <a:lnTo>
                  <a:pt x="2334" y="9202"/>
                </a:lnTo>
                <a:lnTo>
                  <a:pt x="2500" y="9362"/>
                </a:lnTo>
                <a:lnTo>
                  <a:pt x="2673" y="9514"/>
                </a:lnTo>
                <a:lnTo>
                  <a:pt x="2853" y="9658"/>
                </a:lnTo>
                <a:lnTo>
                  <a:pt x="3040" y="9792"/>
                </a:lnTo>
                <a:lnTo>
                  <a:pt x="3234" y="9918"/>
                </a:lnTo>
                <a:lnTo>
                  <a:pt x="3434" y="10035"/>
                </a:lnTo>
                <a:lnTo>
                  <a:pt x="3639" y="10142"/>
                </a:lnTo>
                <a:lnTo>
                  <a:pt x="3851" y="10239"/>
                </a:lnTo>
                <a:lnTo>
                  <a:pt x="4068" y="10326"/>
                </a:lnTo>
                <a:lnTo>
                  <a:pt x="4291" y="10401"/>
                </a:lnTo>
                <a:lnTo>
                  <a:pt x="4517" y="10467"/>
                </a:lnTo>
                <a:lnTo>
                  <a:pt x="4749" y="10520"/>
                </a:lnTo>
                <a:lnTo>
                  <a:pt x="4984" y="10564"/>
                </a:lnTo>
                <a:lnTo>
                  <a:pt x="5224" y="10594"/>
                </a:lnTo>
                <a:lnTo>
                  <a:pt x="5467" y="10613"/>
                </a:lnTo>
                <a:lnTo>
                  <a:pt x="5713" y="10619"/>
                </a:lnTo>
                <a:lnTo>
                  <a:pt x="5960" y="10613"/>
                </a:lnTo>
                <a:lnTo>
                  <a:pt x="6206" y="10594"/>
                </a:lnTo>
                <a:lnTo>
                  <a:pt x="6446" y="10564"/>
                </a:lnTo>
                <a:lnTo>
                  <a:pt x="6683" y="10520"/>
                </a:lnTo>
                <a:lnTo>
                  <a:pt x="6916" y="10467"/>
                </a:lnTo>
                <a:lnTo>
                  <a:pt x="7144" y="10401"/>
                </a:lnTo>
                <a:lnTo>
                  <a:pt x="7367" y="10326"/>
                </a:lnTo>
                <a:lnTo>
                  <a:pt x="7584" y="10239"/>
                </a:lnTo>
                <a:lnTo>
                  <a:pt x="7797" y="10142"/>
                </a:lnTo>
                <a:lnTo>
                  <a:pt x="8005" y="10035"/>
                </a:lnTo>
                <a:lnTo>
                  <a:pt x="8206" y="9918"/>
                </a:lnTo>
                <a:lnTo>
                  <a:pt x="8401" y="9792"/>
                </a:lnTo>
                <a:lnTo>
                  <a:pt x="8588" y="9658"/>
                </a:lnTo>
                <a:lnTo>
                  <a:pt x="8770" y="9514"/>
                </a:lnTo>
                <a:lnTo>
                  <a:pt x="8944" y="9362"/>
                </a:lnTo>
                <a:lnTo>
                  <a:pt x="9111" y="9202"/>
                </a:lnTo>
                <a:lnTo>
                  <a:pt x="9269" y="9033"/>
                </a:lnTo>
                <a:lnTo>
                  <a:pt x="9420" y="8858"/>
                </a:lnTo>
                <a:lnTo>
                  <a:pt x="9563" y="8676"/>
                </a:lnTo>
                <a:lnTo>
                  <a:pt x="9696" y="8486"/>
                </a:lnTo>
                <a:lnTo>
                  <a:pt x="9821" y="8289"/>
                </a:lnTo>
                <a:lnTo>
                  <a:pt x="9936" y="8087"/>
                </a:lnTo>
                <a:lnTo>
                  <a:pt x="10042" y="7878"/>
                </a:lnTo>
                <a:lnTo>
                  <a:pt x="10138" y="7663"/>
                </a:lnTo>
                <a:lnTo>
                  <a:pt x="10223" y="7444"/>
                </a:lnTo>
                <a:lnTo>
                  <a:pt x="10299" y="7218"/>
                </a:lnTo>
                <a:lnTo>
                  <a:pt x="10363" y="6989"/>
                </a:lnTo>
                <a:lnTo>
                  <a:pt x="10417" y="6754"/>
                </a:lnTo>
                <a:lnTo>
                  <a:pt x="10458" y="6516"/>
                </a:lnTo>
                <a:lnTo>
                  <a:pt x="10490" y="6273"/>
                </a:lnTo>
                <a:lnTo>
                  <a:pt x="10508" y="6028"/>
                </a:lnTo>
                <a:lnTo>
                  <a:pt x="10514" y="5779"/>
                </a:lnTo>
                <a:lnTo>
                  <a:pt x="10508" y="5530"/>
                </a:lnTo>
                <a:lnTo>
                  <a:pt x="10490" y="5284"/>
                </a:lnTo>
                <a:lnTo>
                  <a:pt x="10458" y="5042"/>
                </a:lnTo>
                <a:lnTo>
                  <a:pt x="10417" y="4803"/>
                </a:lnTo>
                <a:lnTo>
                  <a:pt x="10363" y="4569"/>
                </a:lnTo>
                <a:lnTo>
                  <a:pt x="10299" y="4340"/>
                </a:lnTo>
                <a:lnTo>
                  <a:pt x="10223" y="4115"/>
                </a:lnTo>
                <a:lnTo>
                  <a:pt x="10138" y="3896"/>
                </a:lnTo>
                <a:lnTo>
                  <a:pt x="10042" y="3682"/>
                </a:lnTo>
                <a:lnTo>
                  <a:pt x="9936" y="3473"/>
                </a:lnTo>
                <a:lnTo>
                  <a:pt x="9821" y="3271"/>
                </a:lnTo>
                <a:lnTo>
                  <a:pt x="9696" y="3075"/>
                </a:lnTo>
                <a:lnTo>
                  <a:pt x="9563" y="2886"/>
                </a:lnTo>
                <a:lnTo>
                  <a:pt x="9420" y="2703"/>
                </a:lnTo>
                <a:lnTo>
                  <a:pt x="9269" y="2529"/>
                </a:lnTo>
                <a:lnTo>
                  <a:pt x="9111" y="2360"/>
                </a:lnTo>
                <a:lnTo>
                  <a:pt x="8944" y="2201"/>
                </a:lnTo>
                <a:lnTo>
                  <a:pt x="8770" y="2050"/>
                </a:lnTo>
                <a:lnTo>
                  <a:pt x="8588" y="1907"/>
                </a:lnTo>
                <a:lnTo>
                  <a:pt x="8401" y="1772"/>
                </a:lnTo>
                <a:lnTo>
                  <a:pt x="8206" y="1647"/>
                </a:lnTo>
                <a:lnTo>
                  <a:pt x="8005" y="1531"/>
                </a:lnTo>
                <a:lnTo>
                  <a:pt x="7797" y="1424"/>
                </a:lnTo>
                <a:lnTo>
                  <a:pt x="7584" y="1328"/>
                </a:lnTo>
                <a:lnTo>
                  <a:pt x="7367" y="1242"/>
                </a:lnTo>
                <a:lnTo>
                  <a:pt x="7144" y="1166"/>
                </a:lnTo>
                <a:lnTo>
                  <a:pt x="6916" y="1101"/>
                </a:lnTo>
                <a:lnTo>
                  <a:pt x="6683" y="1047"/>
                </a:lnTo>
                <a:lnTo>
                  <a:pt x="6446" y="1005"/>
                </a:lnTo>
                <a:lnTo>
                  <a:pt x="6206" y="974"/>
                </a:lnTo>
                <a:lnTo>
                  <a:pt x="5960" y="955"/>
                </a:lnTo>
                <a:lnTo>
                  <a:pt x="5713" y="949"/>
                </a:lnTo>
                <a:close/>
                <a:moveTo>
                  <a:pt x="5713" y="11555"/>
                </a:moveTo>
                <a:lnTo>
                  <a:pt x="5420" y="11547"/>
                </a:lnTo>
                <a:lnTo>
                  <a:pt x="5130" y="11525"/>
                </a:lnTo>
                <a:lnTo>
                  <a:pt x="4845" y="11489"/>
                </a:lnTo>
                <a:lnTo>
                  <a:pt x="4564" y="11438"/>
                </a:lnTo>
                <a:lnTo>
                  <a:pt x="4288" y="11374"/>
                </a:lnTo>
                <a:lnTo>
                  <a:pt x="4018" y="11296"/>
                </a:lnTo>
                <a:lnTo>
                  <a:pt x="3752" y="11206"/>
                </a:lnTo>
                <a:lnTo>
                  <a:pt x="3493" y="11102"/>
                </a:lnTo>
                <a:lnTo>
                  <a:pt x="3240" y="10987"/>
                </a:lnTo>
                <a:lnTo>
                  <a:pt x="2994" y="10859"/>
                </a:lnTo>
                <a:lnTo>
                  <a:pt x="2754" y="10721"/>
                </a:lnTo>
                <a:lnTo>
                  <a:pt x="2523" y="10571"/>
                </a:lnTo>
                <a:lnTo>
                  <a:pt x="2299" y="10409"/>
                </a:lnTo>
                <a:lnTo>
                  <a:pt x="2083" y="10238"/>
                </a:lnTo>
                <a:lnTo>
                  <a:pt x="1875" y="10056"/>
                </a:lnTo>
                <a:lnTo>
                  <a:pt x="1676" y="9865"/>
                </a:lnTo>
                <a:lnTo>
                  <a:pt x="1487" y="9665"/>
                </a:lnTo>
                <a:lnTo>
                  <a:pt x="1307" y="9456"/>
                </a:lnTo>
                <a:lnTo>
                  <a:pt x="1138" y="9237"/>
                </a:lnTo>
                <a:lnTo>
                  <a:pt x="977" y="9011"/>
                </a:lnTo>
                <a:lnTo>
                  <a:pt x="829" y="8776"/>
                </a:lnTo>
                <a:lnTo>
                  <a:pt x="691" y="8534"/>
                </a:lnTo>
                <a:lnTo>
                  <a:pt x="565" y="8285"/>
                </a:lnTo>
                <a:lnTo>
                  <a:pt x="450" y="8029"/>
                </a:lnTo>
                <a:lnTo>
                  <a:pt x="348" y="7767"/>
                </a:lnTo>
                <a:lnTo>
                  <a:pt x="257" y="7498"/>
                </a:lnTo>
                <a:lnTo>
                  <a:pt x="180" y="7224"/>
                </a:lnTo>
                <a:lnTo>
                  <a:pt x="116" y="6944"/>
                </a:lnTo>
                <a:lnTo>
                  <a:pt x="65" y="6660"/>
                </a:lnTo>
                <a:lnTo>
                  <a:pt x="29" y="6370"/>
                </a:lnTo>
                <a:lnTo>
                  <a:pt x="7" y="6076"/>
                </a:lnTo>
                <a:lnTo>
                  <a:pt x="0" y="5779"/>
                </a:lnTo>
                <a:lnTo>
                  <a:pt x="7" y="5481"/>
                </a:lnTo>
                <a:lnTo>
                  <a:pt x="29" y="5187"/>
                </a:lnTo>
                <a:lnTo>
                  <a:pt x="65" y="4898"/>
                </a:lnTo>
                <a:lnTo>
                  <a:pt x="116" y="4612"/>
                </a:lnTo>
                <a:lnTo>
                  <a:pt x="180" y="4333"/>
                </a:lnTo>
                <a:lnTo>
                  <a:pt x="257" y="4058"/>
                </a:lnTo>
                <a:lnTo>
                  <a:pt x="348" y="3790"/>
                </a:lnTo>
                <a:lnTo>
                  <a:pt x="450" y="3527"/>
                </a:lnTo>
                <a:lnTo>
                  <a:pt x="565" y="3272"/>
                </a:lnTo>
                <a:lnTo>
                  <a:pt x="691" y="3022"/>
                </a:lnTo>
                <a:lnTo>
                  <a:pt x="829" y="2780"/>
                </a:lnTo>
                <a:lnTo>
                  <a:pt x="977" y="2546"/>
                </a:lnTo>
                <a:lnTo>
                  <a:pt x="1138" y="2319"/>
                </a:lnTo>
                <a:lnTo>
                  <a:pt x="1307" y="2101"/>
                </a:lnTo>
                <a:lnTo>
                  <a:pt x="1487" y="1892"/>
                </a:lnTo>
                <a:lnTo>
                  <a:pt x="1676" y="1691"/>
                </a:lnTo>
                <a:lnTo>
                  <a:pt x="1875" y="1500"/>
                </a:lnTo>
                <a:lnTo>
                  <a:pt x="2083" y="1318"/>
                </a:lnTo>
                <a:lnTo>
                  <a:pt x="2299" y="1147"/>
                </a:lnTo>
                <a:lnTo>
                  <a:pt x="2523" y="985"/>
                </a:lnTo>
                <a:lnTo>
                  <a:pt x="2754" y="836"/>
                </a:lnTo>
                <a:lnTo>
                  <a:pt x="2994" y="697"/>
                </a:lnTo>
                <a:lnTo>
                  <a:pt x="3240" y="569"/>
                </a:lnTo>
                <a:lnTo>
                  <a:pt x="3493" y="453"/>
                </a:lnTo>
                <a:lnTo>
                  <a:pt x="3752" y="350"/>
                </a:lnTo>
                <a:lnTo>
                  <a:pt x="4018" y="260"/>
                </a:lnTo>
                <a:lnTo>
                  <a:pt x="4288" y="182"/>
                </a:lnTo>
                <a:lnTo>
                  <a:pt x="4564" y="118"/>
                </a:lnTo>
                <a:lnTo>
                  <a:pt x="4845" y="67"/>
                </a:lnTo>
                <a:lnTo>
                  <a:pt x="5130" y="30"/>
                </a:lnTo>
                <a:lnTo>
                  <a:pt x="5420" y="8"/>
                </a:lnTo>
                <a:lnTo>
                  <a:pt x="5713" y="0"/>
                </a:lnTo>
                <a:lnTo>
                  <a:pt x="6008" y="8"/>
                </a:lnTo>
                <a:lnTo>
                  <a:pt x="6298" y="30"/>
                </a:lnTo>
                <a:lnTo>
                  <a:pt x="6585" y="67"/>
                </a:lnTo>
                <a:lnTo>
                  <a:pt x="6866" y="118"/>
                </a:lnTo>
                <a:lnTo>
                  <a:pt x="7143" y="182"/>
                </a:lnTo>
                <a:lnTo>
                  <a:pt x="7414" y="260"/>
                </a:lnTo>
                <a:lnTo>
                  <a:pt x="7680" y="350"/>
                </a:lnTo>
                <a:lnTo>
                  <a:pt x="7940" y="453"/>
                </a:lnTo>
                <a:lnTo>
                  <a:pt x="8193" y="569"/>
                </a:lnTo>
                <a:lnTo>
                  <a:pt x="8439" y="697"/>
                </a:lnTo>
                <a:lnTo>
                  <a:pt x="8678" y="836"/>
                </a:lnTo>
                <a:lnTo>
                  <a:pt x="8910" y="985"/>
                </a:lnTo>
                <a:lnTo>
                  <a:pt x="9134" y="1147"/>
                </a:lnTo>
                <a:lnTo>
                  <a:pt x="9350" y="1318"/>
                </a:lnTo>
                <a:lnTo>
                  <a:pt x="9557" y="1500"/>
                </a:lnTo>
                <a:lnTo>
                  <a:pt x="9755" y="1691"/>
                </a:lnTo>
                <a:lnTo>
                  <a:pt x="9944" y="1892"/>
                </a:lnTo>
                <a:lnTo>
                  <a:pt x="10123" y="2101"/>
                </a:lnTo>
                <a:lnTo>
                  <a:pt x="10293" y="2319"/>
                </a:lnTo>
                <a:lnTo>
                  <a:pt x="10452" y="2546"/>
                </a:lnTo>
                <a:lnTo>
                  <a:pt x="10601" y="2780"/>
                </a:lnTo>
                <a:lnTo>
                  <a:pt x="10738" y="3022"/>
                </a:lnTo>
                <a:lnTo>
                  <a:pt x="10864" y="3272"/>
                </a:lnTo>
                <a:lnTo>
                  <a:pt x="10979" y="3527"/>
                </a:lnTo>
                <a:lnTo>
                  <a:pt x="11081" y="3790"/>
                </a:lnTo>
                <a:lnTo>
                  <a:pt x="11170" y="4058"/>
                </a:lnTo>
                <a:lnTo>
                  <a:pt x="11247" y="4333"/>
                </a:lnTo>
                <a:lnTo>
                  <a:pt x="11311" y="4612"/>
                </a:lnTo>
                <a:lnTo>
                  <a:pt x="11361" y="4898"/>
                </a:lnTo>
                <a:lnTo>
                  <a:pt x="11397" y="5187"/>
                </a:lnTo>
                <a:lnTo>
                  <a:pt x="11419" y="5481"/>
                </a:lnTo>
                <a:lnTo>
                  <a:pt x="11427" y="5779"/>
                </a:lnTo>
                <a:lnTo>
                  <a:pt x="11419" y="6076"/>
                </a:lnTo>
                <a:lnTo>
                  <a:pt x="11397" y="6370"/>
                </a:lnTo>
                <a:lnTo>
                  <a:pt x="11361" y="6660"/>
                </a:lnTo>
                <a:lnTo>
                  <a:pt x="11311" y="6944"/>
                </a:lnTo>
                <a:lnTo>
                  <a:pt x="11247" y="7224"/>
                </a:lnTo>
                <a:lnTo>
                  <a:pt x="11170" y="7498"/>
                </a:lnTo>
                <a:lnTo>
                  <a:pt x="11081" y="7767"/>
                </a:lnTo>
                <a:lnTo>
                  <a:pt x="10979" y="8029"/>
                </a:lnTo>
                <a:lnTo>
                  <a:pt x="10864" y="8285"/>
                </a:lnTo>
                <a:lnTo>
                  <a:pt x="10738" y="8534"/>
                </a:lnTo>
                <a:lnTo>
                  <a:pt x="10601" y="8776"/>
                </a:lnTo>
                <a:lnTo>
                  <a:pt x="10452" y="9011"/>
                </a:lnTo>
                <a:lnTo>
                  <a:pt x="10293" y="9237"/>
                </a:lnTo>
                <a:lnTo>
                  <a:pt x="10123" y="9456"/>
                </a:lnTo>
                <a:lnTo>
                  <a:pt x="9944" y="9665"/>
                </a:lnTo>
                <a:lnTo>
                  <a:pt x="9755" y="9865"/>
                </a:lnTo>
                <a:lnTo>
                  <a:pt x="9557" y="10056"/>
                </a:lnTo>
                <a:lnTo>
                  <a:pt x="9350" y="10238"/>
                </a:lnTo>
                <a:lnTo>
                  <a:pt x="9134" y="10409"/>
                </a:lnTo>
                <a:lnTo>
                  <a:pt x="8910" y="10571"/>
                </a:lnTo>
                <a:lnTo>
                  <a:pt x="8678" y="10721"/>
                </a:lnTo>
                <a:lnTo>
                  <a:pt x="8439" y="10859"/>
                </a:lnTo>
                <a:lnTo>
                  <a:pt x="8193" y="10987"/>
                </a:lnTo>
                <a:lnTo>
                  <a:pt x="7940" y="11102"/>
                </a:lnTo>
                <a:lnTo>
                  <a:pt x="7680" y="11206"/>
                </a:lnTo>
                <a:lnTo>
                  <a:pt x="7414" y="11296"/>
                </a:lnTo>
                <a:lnTo>
                  <a:pt x="7143" y="11374"/>
                </a:lnTo>
                <a:lnTo>
                  <a:pt x="6866" y="11438"/>
                </a:lnTo>
                <a:lnTo>
                  <a:pt x="6585" y="11489"/>
                </a:lnTo>
                <a:lnTo>
                  <a:pt x="6298" y="11525"/>
                </a:lnTo>
                <a:lnTo>
                  <a:pt x="6008" y="11547"/>
                </a:lnTo>
                <a:lnTo>
                  <a:pt x="5713" y="11555"/>
                </a:lnTo>
                <a:close/>
              </a:path>
            </a:pathLst>
          </a:custGeom>
          <a:solidFill>
            <a:srgbClr val="44C8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pic>
        <p:nvPicPr>
          <p:cNvPr id="2" name="Picture 2" descr="U:\DI\Jobs\3797_Tilpasning af corporate skabelon\Received\Logoer\Work\kun logo PO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268200"/>
            <a:ext cx="573714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8" r:id="rId4"/>
    <p:sldLayoutId id="2147483660" r:id="rId5"/>
    <p:sldLayoutId id="2147483666" r:id="rId6"/>
    <p:sldLayoutId id="2147483665" r:id="rId7"/>
    <p:sldLayoutId id="2147483654" r:id="rId8"/>
    <p:sldLayoutId id="2147483662" r:id="rId9"/>
    <p:sldLayoutId id="2147483663" r:id="rId10"/>
    <p:sldLayoutId id="2147483655" r:id="rId11"/>
    <p:sldLayoutId id="2147483664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9pPr>
    </p:titleStyle>
    <p:bodyStyle>
      <a:lvl1pPr marL="176213" indent="-176213" algn="l" rtl="0" eaLnBrk="1" fontAlgn="base" hangingPunct="1">
        <a:lnSpc>
          <a:spcPct val="83000"/>
        </a:lnSpc>
        <a:spcBef>
          <a:spcPct val="2000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6213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981075" indent="-177800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52550" indent="-1920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6986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1558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6130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0702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5274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1.gif"/><Relationship Id="rId10" Type="http://schemas.openxmlformats.org/officeDocument/2006/relationships/image" Target="../media/image18.emf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31640" y="1563638"/>
            <a:ext cx="6894911" cy="728663"/>
          </a:xfrm>
        </p:spPr>
        <p:txBody>
          <a:bodyPr/>
          <a:lstStyle/>
          <a:p>
            <a:r>
              <a:rPr lang="da-DK" b="0" dirty="0"/>
              <a:t> </a:t>
            </a:r>
            <a:r>
              <a:rPr lang="da-DK" sz="3200" dirty="0"/>
              <a:t>Nye krav om kemisk risikovurdering?</a:t>
            </a:r>
            <a:br>
              <a:rPr lang="da-DK" b="0" dirty="0"/>
            </a:br>
            <a:endParaRPr lang="da-DK" sz="3200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Kravet om arbejdspladsbrugsanvisninger blev ophævet den 1. juli 2019</a:t>
            </a:r>
          </a:p>
        </p:txBody>
      </p:sp>
      <p:pic>
        <p:nvPicPr>
          <p:cNvPr id="4" name="Pladsholder til indho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20072" y="3147814"/>
            <a:ext cx="1997733" cy="1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7B04B2-E153-4CC1-9195-73709E79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1A94D-B1C5-448B-8B41-6BFF288AD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10</a:t>
            </a:fld>
            <a:endParaRPr lang="da-DK" noProof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62D0FB-DDCE-40FB-B0FD-9649E56F66E5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6483" t="18285" r="36744" b="11686"/>
          <a:stretch/>
        </p:blipFill>
        <p:spPr bwMode="auto">
          <a:xfrm>
            <a:off x="4918666" y="771550"/>
            <a:ext cx="3253733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9673-1514-40C8-B566-CC1F916ABD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EF67E-F064-4D61-B17F-475B998D08BA}"/>
              </a:ext>
            </a:extLst>
          </p:cNvPr>
          <p:cNvPicPr/>
          <p:nvPr/>
        </p:nvPicPr>
        <p:blipFill rotWithShape="1">
          <a:blip r:embed="rId3"/>
          <a:srcRect l="27556" t="12076" r="38684" b="3406"/>
          <a:stretch/>
        </p:blipFill>
        <p:spPr bwMode="auto">
          <a:xfrm>
            <a:off x="467545" y="627534"/>
            <a:ext cx="4021668" cy="4437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9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FC4A4-F460-470D-89EA-8E22155E8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9678-65A6-40F3-9B38-694D0E497C38}" type="slidenum">
              <a:rPr lang="da-DK" noProof="0" smtClean="0"/>
              <a:pPr/>
              <a:t>11</a:t>
            </a:fld>
            <a:endParaRPr lang="da-DK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6BA88-67ED-4CDF-854F-6F83D410534A}"/>
              </a:ext>
            </a:extLst>
          </p:cNvPr>
          <p:cNvPicPr/>
          <p:nvPr/>
        </p:nvPicPr>
        <p:blipFill rotWithShape="1">
          <a:blip r:embed="rId2"/>
          <a:srcRect l="36210" t="22736" r="36645" b="24907"/>
          <a:stretch/>
        </p:blipFill>
        <p:spPr bwMode="auto">
          <a:xfrm>
            <a:off x="4486715" y="579410"/>
            <a:ext cx="3960439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075BE-19FA-4BE9-8705-F361A8747ADE}"/>
              </a:ext>
            </a:extLst>
          </p:cNvPr>
          <p:cNvSpPr txBox="1"/>
          <p:nvPr/>
        </p:nvSpPr>
        <p:spPr>
          <a:xfrm>
            <a:off x="467544" y="987574"/>
            <a:ext cx="3240360" cy="11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/>
              <a:t>APV’ens</a:t>
            </a:r>
            <a:r>
              <a:rPr lang="da-DK" sz="1600" dirty="0"/>
              <a:t> handlingsplan behøver ikke kun at indeholde konstaterede problemer, men kan også vise, at man har gennemgået de kemiske processer</a:t>
            </a:r>
          </a:p>
        </p:txBody>
      </p:sp>
    </p:spTree>
    <p:extLst>
      <p:ext uri="{BB962C8B-B14F-4D97-AF65-F5344CB8AC3E}">
        <p14:creationId xmlns:p14="http://schemas.microsoft.com/office/powerpoint/2010/main" val="3812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86741" y="1484840"/>
            <a:ext cx="8170517" cy="2821496"/>
          </a:xfrm>
        </p:spPr>
        <p:txBody>
          <a:bodyPr/>
          <a:lstStyle/>
          <a:p>
            <a:r>
              <a:rPr lang="da-DK" sz="1600" dirty="0"/>
              <a:t>Instruktionen er som udgangspunkt </a:t>
            </a:r>
            <a:r>
              <a:rPr lang="da-DK" sz="1600" b="1" dirty="0"/>
              <a:t>mundtligt</a:t>
            </a:r>
            <a:r>
              <a:rPr lang="da-DK" sz="1600" dirty="0"/>
              <a:t>, som kan </a:t>
            </a:r>
            <a:r>
              <a:rPr lang="da-DK" sz="1600" b="1" dirty="0"/>
              <a:t>understøttes af skriftlig information</a:t>
            </a:r>
            <a:r>
              <a:rPr lang="da-DK" sz="1600" dirty="0"/>
              <a:t> – skal ske inden opstart</a:t>
            </a:r>
          </a:p>
          <a:p>
            <a:r>
              <a:rPr lang="da-DK" sz="1600" dirty="0"/>
              <a:t>baseret på </a:t>
            </a:r>
            <a:r>
              <a:rPr lang="da-DK" sz="1600" b="1" dirty="0"/>
              <a:t>den kemiske risikovurdering</a:t>
            </a:r>
          </a:p>
          <a:p>
            <a:r>
              <a:rPr lang="da-DK" sz="1600" dirty="0"/>
              <a:t>Instruktionsmetode tilpasses den enkelte virksomhed og den enkelte medarbejder - </a:t>
            </a:r>
            <a:r>
              <a:rPr lang="da-DK" sz="1600" b="1" dirty="0"/>
              <a:t>metodefrihed</a:t>
            </a:r>
            <a:r>
              <a:rPr lang="da-DK" sz="1600" dirty="0"/>
              <a:t>,</a:t>
            </a:r>
          </a:p>
          <a:p>
            <a:r>
              <a:rPr lang="da-DK" sz="1600" dirty="0"/>
              <a:t>Instruktionen skal </a:t>
            </a:r>
            <a:r>
              <a:rPr lang="da-DK" sz="1600" b="1" dirty="0"/>
              <a:t>gentages</a:t>
            </a:r>
            <a:r>
              <a:rPr lang="da-DK" sz="1600" dirty="0"/>
              <a:t> </a:t>
            </a:r>
            <a:r>
              <a:rPr lang="da-DK" sz="1600" u="sng" dirty="0"/>
              <a:t>jævnligt </a:t>
            </a:r>
            <a:r>
              <a:rPr lang="da-DK" sz="1600" dirty="0"/>
              <a:t>og ved kræftfremkaldende stoffer </a:t>
            </a:r>
            <a:r>
              <a:rPr lang="da-DK" sz="1600" u="sng" dirty="0"/>
              <a:t>regelmæssigt</a:t>
            </a:r>
            <a:r>
              <a:rPr lang="da-DK" sz="1600" dirty="0"/>
              <a:t>!</a:t>
            </a:r>
          </a:p>
          <a:p>
            <a:r>
              <a:rPr lang="da-DK" sz="1600" dirty="0"/>
              <a:t>Arbejdsgiveren skal løbende </a:t>
            </a:r>
            <a:r>
              <a:rPr lang="da-DK" sz="1600" b="1" dirty="0"/>
              <a:t>føre tilsyn</a:t>
            </a:r>
            <a:r>
              <a:rPr lang="da-DK" sz="1600" dirty="0"/>
              <a:t>. Hvis arbejdsgiveren konstaterer problemer skal risikovurderingen revideres (</a:t>
            </a:r>
            <a:r>
              <a:rPr lang="da-DK" sz="1600" dirty="0" err="1"/>
              <a:t>APV’ens</a:t>
            </a:r>
            <a:r>
              <a:rPr lang="da-DK" sz="1600" dirty="0"/>
              <a:t> handlingsplan)</a:t>
            </a:r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4341" y="732568"/>
            <a:ext cx="8499659" cy="264342"/>
          </a:xfrm>
        </p:spPr>
        <p:txBody>
          <a:bodyPr/>
          <a:lstStyle/>
          <a:p>
            <a:r>
              <a:rPr lang="da-DK" dirty="0"/>
              <a:t>Øget fokus på instruktion</a:t>
            </a:r>
            <a:endParaRPr lang="da-DK" sz="15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7F88D-8B23-42FD-BDFD-4869E276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562593"/>
            <a:ext cx="1176351" cy="14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78C6-1EC6-47D9-AD14-D5B93D6B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Nye kemiske formkrav - Øget fokus på instruktion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9C69-FCA8-4D83-AC49-9A230C1C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400" dirty="0"/>
              <a:t>De ansatte skal modtage </a:t>
            </a:r>
            <a:r>
              <a:rPr lang="da-DK" sz="1400" b="1" dirty="0"/>
              <a:t>mundtlig</a:t>
            </a:r>
            <a:r>
              <a:rPr lang="da-DK" sz="1400" dirty="0"/>
              <a:t> oplæring og instruktion, som basereres på </a:t>
            </a:r>
            <a:r>
              <a:rPr lang="da-DK" sz="1400" dirty="0" err="1"/>
              <a:t>APV’en</a:t>
            </a:r>
            <a:r>
              <a:rPr lang="da-DK" sz="1400" dirty="0"/>
              <a:t>. Instruktionen skal indeholde følgende temaer (erstatter </a:t>
            </a:r>
            <a:r>
              <a:rPr lang="da-DK" sz="1400" dirty="0" err="1"/>
              <a:t>APB’ens</a:t>
            </a:r>
            <a:r>
              <a:rPr lang="da-DK" sz="1400" dirty="0"/>
              <a:t> 12 punkter): </a:t>
            </a:r>
          </a:p>
          <a:p>
            <a:pPr marL="0" indent="0">
              <a:buNone/>
            </a:pPr>
            <a:endParaRPr lang="da-DK" sz="1400" dirty="0"/>
          </a:p>
          <a:p>
            <a:pPr marL="342900" indent="-342900">
              <a:buFont typeface="+mj-lt"/>
              <a:buAutoNum type="arabicPeriod"/>
            </a:pPr>
            <a:r>
              <a:rPr lang="da-DK" sz="1400" b="1" dirty="0"/>
              <a:t>De farlige stoffer og materialer</a:t>
            </a:r>
            <a:r>
              <a:rPr lang="da-DK" sz="1400" dirty="0"/>
              <a:t>, der findes på arbejdspladsen,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1" dirty="0"/>
              <a:t>Opbevaring</a:t>
            </a:r>
            <a:r>
              <a:rPr lang="da-DK" sz="1400" dirty="0"/>
              <a:t>: Hvordan stoffer håndteres og opbevares sikkert,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1" dirty="0"/>
              <a:t>Korrekt brug</a:t>
            </a:r>
            <a:r>
              <a:rPr lang="da-DK" sz="1400" dirty="0"/>
              <a:t>. Sikkerhedsforanstaltninger under arbejdet, herunder brug af værnemidler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1" dirty="0"/>
              <a:t>Uheld</a:t>
            </a:r>
            <a:r>
              <a:rPr lang="da-DK" sz="1400" dirty="0"/>
              <a:t>: Foranstaltninger ved uheld, spild, brand mv.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1" dirty="0"/>
              <a:t>Affald</a:t>
            </a:r>
            <a:r>
              <a:rPr lang="da-DK" sz="1400" dirty="0"/>
              <a:t>: Bortskaffelse af stoffer. </a:t>
            </a:r>
          </a:p>
          <a:p>
            <a:pPr marL="342900" indent="-342900">
              <a:buFont typeface="+mj-lt"/>
              <a:buAutoNum type="arabicPeriod"/>
            </a:pP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Skriftlig understøttelse, </a:t>
            </a:r>
            <a:r>
              <a:rPr lang="da-DK" sz="1400" dirty="0"/>
              <a:t>for særligt farlige stoffer og materialer, kan være: </a:t>
            </a:r>
            <a:r>
              <a:rPr lang="da-DK" sz="1400" b="1" dirty="0"/>
              <a:t>eksisterende arbejdspladsbrugsanvisninger</a:t>
            </a:r>
            <a:r>
              <a:rPr lang="da-DK" sz="1400" dirty="0"/>
              <a:t>, piktogrammer, videoer, arbejdsinstrukser eller andet materiale, der er tilgængeligt for de ansatte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7954C-BF10-43BB-84CE-8B76583D5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13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9635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63064-CE12-48D0-B8AA-B2D9A431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C3AF0-D170-4C32-973C-362183B6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8D148-2071-48FB-A2D0-7BF6F912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14</a:t>
            </a:fld>
            <a:endParaRPr lang="da-DK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E919B2-BD38-4AE3-AA7E-90D70ABA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62" y="555526"/>
            <a:ext cx="6602164" cy="44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A8F82-4064-4DC1-8AEE-1BBB1BC1E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15</a:t>
            </a:fld>
            <a:endParaRPr lang="da-DK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BF333-B0FE-4388-B714-C7FBFC88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55526"/>
            <a:ext cx="5170133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83568" y="1779662"/>
            <a:ext cx="7632848" cy="3244316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/>
              <a:t>I fremtiden kigger Arbejdstilsynet også på:</a:t>
            </a:r>
          </a:p>
          <a:p>
            <a:pPr lvl="1"/>
            <a:r>
              <a:rPr lang="da-DK" sz="1400" dirty="0"/>
              <a:t>Er der sikkerhedsdatablade tilstede og er de tilgængelige</a:t>
            </a:r>
          </a:p>
          <a:p>
            <a:pPr lvl="1"/>
            <a:r>
              <a:rPr lang="da-DK" sz="1400" dirty="0"/>
              <a:t>Er der udarbejdet en liste over alle farlige kemiske produkter</a:t>
            </a:r>
          </a:p>
          <a:p>
            <a:pPr lvl="1"/>
            <a:r>
              <a:rPr lang="da-DK" sz="1400" dirty="0"/>
              <a:t>Er de ansatte oplært og instrueret i arbejde med de anvendte produkter og processer</a:t>
            </a:r>
            <a:br>
              <a:rPr lang="da-DK" sz="1400" dirty="0"/>
            </a:br>
            <a:endParaRPr lang="da-DK" sz="1400" dirty="0"/>
          </a:p>
          <a:p>
            <a:pPr marL="360362" lvl="1" indent="0">
              <a:buNone/>
            </a:pPr>
            <a:r>
              <a:rPr lang="da-DK" sz="1400" dirty="0"/>
              <a:t>(Der kan afgives reaktioner på instruktion og oplæring uafhængigt af om der afgives materielle reaktioner)</a:t>
            </a:r>
            <a:endParaRPr lang="da-DK" sz="1400" b="1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902990"/>
            <a:ext cx="8499659" cy="264342"/>
          </a:xfrm>
        </p:spPr>
        <p:txBody>
          <a:bodyPr/>
          <a:lstStyle/>
          <a:p>
            <a:r>
              <a:rPr lang="da-DK" sz="2800" dirty="0"/>
              <a:t>Arbejdstilsynet fører tilsyn som tidligere plus…</a:t>
            </a:r>
          </a:p>
        </p:txBody>
      </p:sp>
      <p:sp>
        <p:nvSpPr>
          <p:cNvPr id="7" name="Und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2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7010400" y="4927600"/>
            <a:ext cx="2133600" cy="215900"/>
          </a:xfrm>
        </p:spPr>
        <p:txBody>
          <a:bodyPr/>
          <a:lstStyle/>
          <a:p>
            <a:fld id="{8E878C50-DECA-47F6-AE88-376C2B27D477}" type="slidenum">
              <a:rPr lang="da-DK" noProof="0" smtClean="0"/>
              <a:pPr/>
              <a:t>17</a:t>
            </a:fld>
            <a:endParaRPr lang="da-DK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904297" y="999220"/>
            <a:ext cx="1665533" cy="22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13C4788-47AA-43C2-9987-AB8D1900DC63}"/>
              </a:ext>
            </a:extLst>
          </p:cNvPr>
          <p:cNvPicPr/>
          <p:nvPr/>
        </p:nvPicPr>
        <p:blipFill rotWithShape="1">
          <a:blip r:embed="rId3"/>
          <a:srcRect l="25939" t="11464" r="27309" b="7500"/>
          <a:stretch/>
        </p:blipFill>
        <p:spPr bwMode="auto">
          <a:xfrm>
            <a:off x="467544" y="771550"/>
            <a:ext cx="4285478" cy="41782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0D69C-5F94-436A-81BB-D4CDC7A51363}"/>
              </a:ext>
            </a:extLst>
          </p:cNvPr>
          <p:cNvSpPr txBox="1"/>
          <p:nvPr/>
        </p:nvSpPr>
        <p:spPr>
          <a:xfrm>
            <a:off x="5003693" y="699542"/>
            <a:ext cx="3672408" cy="281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Ændring af:</a:t>
            </a:r>
            <a:br>
              <a:rPr lang="da-DK" sz="1600" dirty="0"/>
            </a:br>
            <a:endParaRPr lang="da-DK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bekendtgørelserne om arbejde med stoffer og materialer, samt kræft. </a:t>
            </a:r>
            <a:br>
              <a:rPr lang="da-DK" sz="1600" dirty="0"/>
            </a:br>
            <a:endParaRPr lang="da-DK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AT-vejledning om Arbejde med stoffer og materialer</a:t>
            </a:r>
            <a:br>
              <a:rPr lang="da-DK" sz="1600" dirty="0"/>
            </a:br>
            <a:endParaRPr lang="da-DK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BFA-vejledninger på vej</a:t>
            </a:r>
          </a:p>
          <a:p>
            <a:br>
              <a:rPr lang="da-DK" sz="1600" dirty="0"/>
            </a:br>
            <a:endParaRPr lang="da-DK" sz="1600" dirty="0"/>
          </a:p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ACB601-9A27-41CB-9D54-9EF5C6CE6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E390-6494-446A-9F52-E590279B008A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7190D-D43A-4B05-8C05-0AC30EABE8F4}"/>
              </a:ext>
            </a:extLst>
          </p:cNvPr>
          <p:cNvPicPr/>
          <p:nvPr/>
        </p:nvPicPr>
        <p:blipFill rotWithShape="1">
          <a:blip r:embed="rId4"/>
          <a:srcRect l="38312" t="12293" r="39283" b="29768"/>
          <a:stretch/>
        </p:blipFill>
        <p:spPr bwMode="auto">
          <a:xfrm>
            <a:off x="7715068" y="3114590"/>
            <a:ext cx="1370965" cy="1993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AEA48F-89CE-4DD7-A93C-F511CB97E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693" y="3157714"/>
            <a:ext cx="2272599" cy="106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52" y="578818"/>
            <a:ext cx="8057083" cy="666924"/>
          </a:xfrm>
        </p:spPr>
        <p:txBody>
          <a:bodyPr/>
          <a:lstStyle/>
          <a:p>
            <a:r>
              <a:rPr lang="da-DK" dirty="0"/>
              <a:t>Baggrunden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551425"/>
            <a:ext cx="6408712" cy="3375024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Bedre prioritering af virksomhedens arbejdsmiljøindsats. Mere vægt på instruktion fremfor ”papir”. </a:t>
            </a:r>
          </a:p>
          <a:p>
            <a:pPr marL="360362" lvl="1" indent="0">
              <a:buNone/>
            </a:pPr>
            <a:r>
              <a:rPr lang="da-DK" sz="1400" dirty="0"/>
              <a:t>Fokus på </a:t>
            </a:r>
          </a:p>
          <a:p>
            <a:pPr lvl="1"/>
            <a:r>
              <a:rPr lang="da-DK" sz="1400" dirty="0"/>
              <a:t>sikkerhedsdatablade</a:t>
            </a:r>
          </a:p>
          <a:p>
            <a:pPr lvl="1"/>
            <a:r>
              <a:rPr lang="da-DK" sz="1400" dirty="0"/>
              <a:t>arbejdsprocesser fremfor de enkelte kemiske stoffer og materialer.</a:t>
            </a:r>
          </a:p>
          <a:p>
            <a:pPr lvl="1"/>
            <a:r>
              <a:rPr lang="da-DK" sz="1400" dirty="0"/>
              <a:t>kemisk risikovurdering (APV)</a:t>
            </a:r>
          </a:p>
          <a:p>
            <a:pPr lvl="1"/>
            <a:r>
              <a:rPr lang="da-DK" sz="1400" dirty="0"/>
              <a:t>metodefrihed ved instruktion ved arbejde med og udsættelse for kemiske stoffer og materialer.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3</a:t>
            </a:fld>
            <a:endParaRPr lang="da-DK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11680-EE73-4EBB-9342-F2F0AE08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06" y="2715766"/>
            <a:ext cx="2302015" cy="2021930"/>
          </a:xfrm>
          <a:prstGeom prst="rect">
            <a:avLst/>
          </a:prstGeom>
        </p:spPr>
      </p:pic>
      <p:pic>
        <p:nvPicPr>
          <p:cNvPr id="8" name="Picture 6" descr="http://www.unece.org/fileadmin/DAM/trans/danger/publi/ghs/pictograms/exclam.gif">
            <a:extLst>
              <a:ext uri="{FF2B5EF4-FFF2-40B4-BE49-F238E27FC236}">
                <a16:creationId xmlns:a16="http://schemas.microsoft.com/office/drawing/2014/main" id="{7359B1CB-B976-43A6-B86A-6EE50728B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57" y="2787774"/>
            <a:ext cx="388306" cy="388306"/>
          </a:xfrm>
          <a:prstGeom prst="rect">
            <a:avLst/>
          </a:prstGeom>
          <a:noFill/>
          <a:extLst/>
        </p:spPr>
      </p:pic>
      <p:pic>
        <p:nvPicPr>
          <p:cNvPr id="9" name="Picture 2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A20C4902-49D7-4768-BC98-5D801E6CF3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75" y="3156297"/>
            <a:ext cx="379069" cy="3790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317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057083" cy="666924"/>
          </a:xfrm>
        </p:spPr>
        <p:txBody>
          <a:bodyPr/>
          <a:lstStyle/>
          <a:p>
            <a:r>
              <a:rPr lang="da-DK" sz="2800" dirty="0"/>
              <a:t>Kemisk risikovurdering er ikke nyt!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4</a:t>
            </a:fld>
            <a:endParaRPr lang="da-DK" noProof="0" dirty="0"/>
          </a:p>
        </p:txBody>
      </p:sp>
      <p:sp>
        <p:nvSpPr>
          <p:cNvPr id="6" name="Oval 5"/>
          <p:cNvSpPr/>
          <p:nvPr/>
        </p:nvSpPr>
        <p:spPr bwMode="auto">
          <a:xfrm>
            <a:off x="149933" y="1375259"/>
            <a:ext cx="3420380" cy="14591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/>
              <a:t>Sikkerhedsdatablade (SDS)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988379" y="1430647"/>
            <a:ext cx="3040005" cy="11521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Kemisk-risikovurdering</a:t>
            </a:r>
          </a:p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/>
              <a:t>(APV) – en del af den almindelige APV</a:t>
            </a:r>
            <a:endParaRPr kumimoji="0" lang="da-DK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0214" y="2950510"/>
            <a:ext cx="1433514" cy="141794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   CLP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066252" y="4005068"/>
            <a:ext cx="1504061" cy="10834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  MAL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717632" y="2595125"/>
            <a:ext cx="2182931" cy="12992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       </a:t>
            </a:r>
            <a:r>
              <a:rPr kumimoji="0" lang="da-DK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APB </a:t>
            </a:r>
            <a:r>
              <a:rPr kumimoji="0" lang="da-D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(arbejdsplads brugsanvisninger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292080" y="3945862"/>
            <a:ext cx="2592288" cy="114616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Arbejdsgiverens instruktions- og tilsynspligt</a:t>
            </a:r>
          </a:p>
        </p:txBody>
      </p:sp>
      <p:pic>
        <p:nvPicPr>
          <p:cNvPr id="13" name="Picture 2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C93350BF-2818-409B-9C9F-C8B1D4F28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8" y="3421399"/>
            <a:ext cx="379069" cy="379069"/>
          </a:xfrm>
          <a:prstGeom prst="rect">
            <a:avLst/>
          </a:prstGeom>
          <a:noFill/>
          <a:extLst/>
        </p:spPr>
      </p:pic>
      <p:pic>
        <p:nvPicPr>
          <p:cNvPr id="14" name="Picture 13" descr="http://www.unece.org/fileadmin/DAM/trans/danger/publi/ghs/pictograms/acid_red.gif">
            <a:extLst>
              <a:ext uri="{FF2B5EF4-FFF2-40B4-BE49-F238E27FC236}">
                <a16:creationId xmlns:a16="http://schemas.microsoft.com/office/drawing/2014/main" id="{1A5C197B-3E32-472D-81C9-FE5FD5F8D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46" y="3412162"/>
            <a:ext cx="388306" cy="388306"/>
          </a:xfrm>
          <a:prstGeom prst="rect">
            <a:avLst/>
          </a:prstGeom>
          <a:noFill/>
          <a:extLst/>
        </p:spPr>
      </p:pic>
      <p:pic>
        <p:nvPicPr>
          <p:cNvPr id="15" name="Picture 6" descr="http://www.unece.org/fileadmin/DAM/trans/danger/publi/ghs/pictograms/exclam.gif">
            <a:extLst>
              <a:ext uri="{FF2B5EF4-FFF2-40B4-BE49-F238E27FC236}">
                <a16:creationId xmlns:a16="http://schemas.microsoft.com/office/drawing/2014/main" id="{944E6B5F-3980-4327-A189-BBC1FF980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5" y="3829570"/>
            <a:ext cx="388306" cy="388306"/>
          </a:xfrm>
          <a:prstGeom prst="rect">
            <a:avLst/>
          </a:prstGeom>
          <a:noFill/>
          <a:extLst/>
        </p:spPr>
      </p:pic>
      <p:pic>
        <p:nvPicPr>
          <p:cNvPr id="16" name="Picture 8" descr="http://www.unece.org/fileadmin/DAM/trans/danger/publi/ghs/pictograms/flamme.gif">
            <a:extLst>
              <a:ext uri="{FF2B5EF4-FFF2-40B4-BE49-F238E27FC236}">
                <a16:creationId xmlns:a16="http://schemas.microsoft.com/office/drawing/2014/main" id="{9D3A84FB-861B-474E-97E3-070E2DA5F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93" y="3829570"/>
            <a:ext cx="388306" cy="388306"/>
          </a:xfrm>
          <a:prstGeom prst="rect">
            <a:avLst/>
          </a:prstGeom>
          <a:noFill/>
          <a:extLst/>
        </p:spPr>
      </p:pic>
      <p:pic>
        <p:nvPicPr>
          <p:cNvPr id="17" name="Picture 4" descr="http://www.unece.org/fileadmin/DAM/trans/danger/publi/ghs/pictograms/skull.gif">
            <a:extLst>
              <a:ext uri="{FF2B5EF4-FFF2-40B4-BE49-F238E27FC236}">
                <a16:creationId xmlns:a16="http://schemas.microsoft.com/office/drawing/2014/main" id="{8632DE74-8EEE-4961-957F-51E2F8F0DB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37" y="3411902"/>
            <a:ext cx="379069" cy="379069"/>
          </a:xfrm>
          <a:prstGeom prst="rect">
            <a:avLst/>
          </a:prstGeom>
          <a:noFill/>
          <a:ex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CDFA23-F145-4222-ABC8-57E96DC65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2968" y="2837196"/>
            <a:ext cx="959512" cy="958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CE0D60-755E-4503-B670-D72595760A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04" y="2088632"/>
            <a:ext cx="1745637" cy="17456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DF437C-7579-4960-B7FC-3A056302534B}"/>
              </a:ext>
            </a:extLst>
          </p:cNvPr>
          <p:cNvSpPr/>
          <p:nvPr/>
        </p:nvSpPr>
        <p:spPr bwMode="auto">
          <a:xfrm>
            <a:off x="2510544" y="4490341"/>
            <a:ext cx="615476" cy="4285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00-1</a:t>
            </a:r>
          </a:p>
          <a:p>
            <a:pPr marL="0" marR="0" indent="0" algn="ctr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000" dirty="0"/>
              <a:t>1993</a:t>
            </a:r>
            <a:endParaRPr kumimoji="0" lang="da-DK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63F9C-A0D9-462D-B1E6-0C46C9ECB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3793" y="1815559"/>
            <a:ext cx="585585" cy="95671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C42E1D-5545-431E-A03A-B1362C351F6C}"/>
              </a:ext>
            </a:extLst>
          </p:cNvPr>
          <p:cNvCxnSpPr/>
          <p:nvPr/>
        </p:nvCxnSpPr>
        <p:spPr bwMode="auto">
          <a:xfrm>
            <a:off x="3851921" y="2104840"/>
            <a:ext cx="1094430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752951-7F26-45BD-92D5-30D393A537DF}"/>
              </a:ext>
            </a:extLst>
          </p:cNvPr>
          <p:cNvCxnSpPr/>
          <p:nvPr/>
        </p:nvCxnSpPr>
        <p:spPr bwMode="auto">
          <a:xfrm flipV="1">
            <a:off x="2339752" y="2293916"/>
            <a:ext cx="2648627" cy="121393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D09192-BF32-4FEC-8C98-1E63FC715F74}"/>
              </a:ext>
            </a:extLst>
          </p:cNvPr>
          <p:cNvCxnSpPr/>
          <p:nvPr/>
        </p:nvCxnSpPr>
        <p:spPr bwMode="auto">
          <a:xfrm flipV="1">
            <a:off x="3625753" y="2349016"/>
            <a:ext cx="1450303" cy="180691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CFF94E3-78E9-45DB-AA70-9A9614DBF28A}"/>
              </a:ext>
            </a:extLst>
          </p:cNvPr>
          <p:cNvCxnSpPr/>
          <p:nvPr/>
        </p:nvCxnSpPr>
        <p:spPr bwMode="auto">
          <a:xfrm>
            <a:off x="7596336" y="2349016"/>
            <a:ext cx="504056" cy="601494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689A75-16E4-469D-B9DF-5C4923A74F53}"/>
              </a:ext>
            </a:extLst>
          </p:cNvPr>
          <p:cNvCxnSpPr/>
          <p:nvPr/>
        </p:nvCxnSpPr>
        <p:spPr bwMode="auto">
          <a:xfrm flipH="1">
            <a:off x="7747374" y="3790971"/>
            <a:ext cx="425026" cy="426905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38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58" y="726120"/>
            <a:ext cx="8057083" cy="666924"/>
          </a:xfrm>
        </p:spPr>
        <p:txBody>
          <a:bodyPr/>
          <a:lstStyle/>
          <a:p>
            <a:r>
              <a:rPr lang="da-DK" sz="2000" dirty="0"/>
              <a:t>STOP-princippet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35646"/>
            <a:ext cx="7344816" cy="208823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da-DK" sz="1600" dirty="0">
                <a:solidFill>
                  <a:srgbClr val="FF0000"/>
                </a:solidFill>
              </a:rPr>
              <a:t>S</a:t>
            </a:r>
            <a:r>
              <a:rPr lang="da-DK" sz="1600" dirty="0"/>
              <a:t>ubstitution (sikre eller mindre skadelige alternativer)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da-DK" sz="1600" dirty="0">
                <a:solidFill>
                  <a:srgbClr val="FF0000"/>
                </a:solidFill>
              </a:rPr>
              <a:t>T</a:t>
            </a:r>
            <a:r>
              <a:rPr lang="da-DK" sz="1600" dirty="0"/>
              <a:t>eknologiske foranstaltninger (f.eks. lukket system, procesudsugning)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da-DK" sz="1600" dirty="0">
                <a:solidFill>
                  <a:srgbClr val="FF0000"/>
                </a:solidFill>
              </a:rPr>
              <a:t>O</a:t>
            </a:r>
            <a:r>
              <a:rPr lang="da-DK" sz="1600" dirty="0"/>
              <a:t>rganisatoriske foranstaltninger (f.eks. begrænsning af antallet af </a:t>
            </a:r>
            <a:br>
              <a:rPr lang="da-DK" sz="1600" dirty="0"/>
            </a:br>
            <a:r>
              <a:rPr lang="da-DK" sz="1600" dirty="0"/>
              <a:t>	eksponerede arbejdstagere eller eksponeringstiden)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da-DK" sz="1600" dirty="0">
                <a:solidFill>
                  <a:srgbClr val="FF0000"/>
                </a:solidFill>
              </a:rPr>
              <a:t>P</a:t>
            </a:r>
            <a:r>
              <a:rPr lang="da-DK" sz="1600" dirty="0"/>
              <a:t>ersonlige værnemidler (brug af personlige værnemidler)</a:t>
            </a:r>
          </a:p>
          <a:p>
            <a:endParaRPr lang="da-DK" sz="1600" dirty="0"/>
          </a:p>
          <a:p>
            <a:endParaRPr lang="da-DK" sz="1200" dirty="0"/>
          </a:p>
          <a:p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4248" y="2464851"/>
            <a:ext cx="2046343" cy="1731222"/>
            <a:chOff x="6793372" y="3218307"/>
            <a:chExt cx="2046343" cy="1731222"/>
          </a:xfrm>
        </p:grpSpPr>
        <p:sp>
          <p:nvSpPr>
            <p:cNvPr id="7" name="Rounded Rectangle 6"/>
            <p:cNvSpPr/>
            <p:nvPr/>
          </p:nvSpPr>
          <p:spPr>
            <a:xfrm>
              <a:off x="6793372" y="3816432"/>
              <a:ext cx="1930570" cy="1020942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0" y="3218307"/>
              <a:ext cx="1838585" cy="1731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03BB9-6D0E-4CBE-BDCA-AA5DD083B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50" y="1512093"/>
            <a:ext cx="6699932" cy="2821496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Alle virksomheder med ansatte skal udarbejde en APV. </a:t>
            </a:r>
          </a:p>
          <a:p>
            <a:pPr marL="0" indent="0">
              <a:buNone/>
            </a:pPr>
            <a:r>
              <a:rPr lang="da-DK" sz="1400" dirty="0"/>
              <a:t>Den, </a:t>
            </a:r>
          </a:p>
          <a:p>
            <a:r>
              <a:rPr lang="da-DK" sz="1400" dirty="0"/>
              <a:t>skal være skriftlig og medarbejderne skal inddrages,</a:t>
            </a:r>
          </a:p>
          <a:p>
            <a:r>
              <a:rPr lang="da-DK" sz="1400" dirty="0"/>
              <a:t>skal være tilgængelig for medarbejderne,</a:t>
            </a:r>
          </a:p>
          <a:p>
            <a:r>
              <a:rPr lang="da-DK" sz="1400" dirty="0"/>
              <a:t>skal revideres hvert tredje år, samt</a:t>
            </a:r>
          </a:p>
          <a:p>
            <a:pPr lvl="1"/>
            <a:r>
              <a:rPr lang="da-DK" sz="1400" dirty="0"/>
              <a:t>når der sker ændringer i arbejdet eller</a:t>
            </a:r>
          </a:p>
          <a:p>
            <a:pPr lvl="1"/>
            <a:r>
              <a:rPr lang="da-DK" sz="1400" dirty="0"/>
              <a:t>arbejdsprocesser og arbejdsmetoder, der</a:t>
            </a:r>
          </a:p>
          <a:p>
            <a:pPr lvl="1"/>
            <a:r>
              <a:rPr lang="da-DK" sz="1400" dirty="0"/>
              <a:t>har betydning for arbejdsmiljøet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BEC97-347A-4FFD-854B-BFC060BA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98E4F-4FF5-44E1-8E51-2E459011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0F49A3-B75C-406E-91F3-6D3186A0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5" y="824559"/>
            <a:ext cx="8499659" cy="264342"/>
          </a:xfrm>
        </p:spPr>
        <p:txBody>
          <a:bodyPr/>
          <a:lstStyle/>
          <a:p>
            <a:r>
              <a:rPr lang="da-DK" sz="3200" dirty="0"/>
              <a:t>Hvilke krav gælder til den almindelige APV?</a:t>
            </a:r>
          </a:p>
        </p:txBody>
      </p:sp>
    </p:spTree>
    <p:extLst>
      <p:ext uri="{BB962C8B-B14F-4D97-AF65-F5344CB8AC3E}">
        <p14:creationId xmlns:p14="http://schemas.microsoft.com/office/powerpoint/2010/main" val="10114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5A388-335C-4557-A0A1-95B6B553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70583"/>
            <a:ext cx="8057083" cy="666924"/>
          </a:xfrm>
        </p:spPr>
        <p:txBody>
          <a:bodyPr/>
          <a:lstStyle/>
          <a:p>
            <a:r>
              <a:rPr lang="da-DK" dirty="0"/>
              <a:t>Den almindelige APV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77F5-6DEC-446D-A27D-E9D8DBE95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573200"/>
            <a:ext cx="4824337" cy="3384550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Ej metodekrav til APV, men skal indeholde følgende fem elementer</a:t>
            </a:r>
            <a:r>
              <a:rPr lang="da-DK" sz="1600" dirty="0"/>
              <a:t>:</a:t>
            </a:r>
            <a:br>
              <a:rPr lang="da-DK" sz="1600" dirty="0"/>
            </a:br>
            <a:endParaRPr lang="da-DK" sz="1600" dirty="0"/>
          </a:p>
          <a:p>
            <a:r>
              <a:rPr lang="da-DK" sz="1400" dirty="0"/>
              <a:t>Identifikation og </a:t>
            </a:r>
            <a:r>
              <a:rPr lang="da-DK" sz="1400" b="1" dirty="0"/>
              <a:t>kortlægning</a:t>
            </a:r>
            <a:r>
              <a:rPr lang="da-DK" sz="1400" dirty="0"/>
              <a:t> af virksomhedens arbejdsmiljøforhold</a:t>
            </a:r>
          </a:p>
          <a:p>
            <a:r>
              <a:rPr lang="da-DK" sz="1400" dirty="0"/>
              <a:t>Beskrivelse og </a:t>
            </a:r>
            <a:r>
              <a:rPr lang="da-DK" sz="1400" b="1" dirty="0"/>
              <a:t>vurdering</a:t>
            </a:r>
            <a:r>
              <a:rPr lang="da-DK" sz="1400" dirty="0"/>
              <a:t> af arbejdsmiljøproblemerne</a:t>
            </a:r>
          </a:p>
          <a:p>
            <a:r>
              <a:rPr lang="da-DK" sz="1400" dirty="0"/>
              <a:t>Inddragelse af </a:t>
            </a:r>
            <a:r>
              <a:rPr lang="da-DK" sz="1400" b="1" dirty="0"/>
              <a:t>sygefravær</a:t>
            </a:r>
          </a:p>
          <a:p>
            <a:r>
              <a:rPr lang="da-DK" sz="1400" dirty="0"/>
              <a:t>Prioritering og </a:t>
            </a:r>
            <a:r>
              <a:rPr lang="da-DK" sz="1400" b="1" dirty="0"/>
              <a:t>handlingsplan</a:t>
            </a:r>
            <a:r>
              <a:rPr lang="da-DK" sz="1400" dirty="0"/>
              <a:t> for løsning af arbejdsmiljøproblemer</a:t>
            </a:r>
          </a:p>
          <a:p>
            <a:r>
              <a:rPr lang="da-DK" sz="1400" dirty="0"/>
              <a:t>Retningslinjer for </a:t>
            </a:r>
            <a:r>
              <a:rPr lang="da-DK" sz="1400" b="1" dirty="0"/>
              <a:t>opfølgning</a:t>
            </a:r>
            <a:r>
              <a:rPr lang="da-DK" sz="1400" dirty="0"/>
              <a:t> på handlingsplanen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E443E-DCAA-4D5D-8C53-10663C8ED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7</a:t>
            </a:fld>
            <a:endParaRPr lang="da-DK" noProof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ECE9EC-ADB1-49DB-B9B4-700809A57F7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7466" t="25532" r="51685" b="23070"/>
          <a:stretch/>
        </p:blipFill>
        <p:spPr bwMode="auto">
          <a:xfrm>
            <a:off x="5292080" y="1538488"/>
            <a:ext cx="3611380" cy="338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9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28C2-F150-4031-8311-DB1D8FCD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80864"/>
            <a:ext cx="8280472" cy="666924"/>
          </a:xfrm>
        </p:spPr>
        <p:txBody>
          <a:bodyPr/>
          <a:lstStyle/>
          <a:p>
            <a:r>
              <a:rPr lang="da-DK" dirty="0"/>
              <a:t>Den kemiske risikovurdering </a:t>
            </a:r>
            <a:r>
              <a:rPr lang="da-DK" sz="2000" dirty="0"/>
              <a:t>– de ”nye” krav.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4CA8-CA6B-4265-992E-F02DF4ADD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400" dirty="0"/>
              <a:t>Der skal laves en kemisk risikovurdering for alle </a:t>
            </a:r>
            <a:r>
              <a:rPr lang="da-DK" sz="1400" b="1" dirty="0"/>
              <a:t>processer </a:t>
            </a:r>
            <a:r>
              <a:rPr lang="da-DK" sz="1400" dirty="0"/>
              <a:t>på arbejdspladsen, hvor der arbejdes med farlige stoffer og materialer</a:t>
            </a:r>
          </a:p>
          <a:p>
            <a:r>
              <a:rPr lang="da-DK" sz="1400" dirty="0"/>
              <a:t>Den kemiske risikovurdering inddrages i APV-arbejdet, når der er farlig kemi på arbejdspladsen</a:t>
            </a:r>
          </a:p>
          <a:p>
            <a:r>
              <a:rPr lang="da-DK" sz="1400" dirty="0"/>
              <a:t>AMO skal inddrages i hele processen som ved den almindelige APV.</a:t>
            </a:r>
          </a:p>
          <a:p>
            <a:r>
              <a:rPr lang="da-DK" sz="1400" dirty="0" err="1"/>
              <a:t>APV’en</a:t>
            </a:r>
            <a:r>
              <a:rPr lang="da-DK" sz="1400" dirty="0"/>
              <a:t> er virksomhedens interne redskab. Altså ikke krav til detaljerede skriftlig dokumentation. </a:t>
            </a:r>
            <a:br>
              <a:rPr lang="da-DK" sz="1600" dirty="0"/>
            </a:br>
            <a:endParaRPr lang="da-DK" sz="1600" dirty="0"/>
          </a:p>
          <a:p>
            <a:endParaRPr lang="da-DK" sz="1600" dirty="0"/>
          </a:p>
          <a:p>
            <a:pPr marL="0" indent="0" algn="ctr">
              <a:buNone/>
            </a:pPr>
            <a:r>
              <a:rPr lang="da-DK" sz="1600" b="1" dirty="0"/>
              <a:t>Brug chancen til at </a:t>
            </a:r>
            <a:r>
              <a:rPr lang="da-DK" sz="1600" b="1"/>
              <a:t>få ryddet </a:t>
            </a:r>
            <a:r>
              <a:rPr lang="da-DK" sz="1600" b="1" dirty="0"/>
              <a:t>op og få en systematisk tilgang! 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1800" dirty="0"/>
              <a:t> 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82B5-C699-4C1E-94F0-55BC58B22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8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109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F45122-2A0E-431E-BCCD-D24499F0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58" y="381831"/>
            <a:ext cx="8057083" cy="666924"/>
          </a:xfrm>
        </p:spPr>
        <p:txBody>
          <a:bodyPr/>
          <a:lstStyle/>
          <a:p>
            <a:r>
              <a:rPr lang="da-DK" dirty="0"/>
              <a:t>Kemisk risikovurdering </a:t>
            </a:r>
            <a:r>
              <a:rPr lang="da-DK" sz="2000" dirty="0"/>
              <a:t>– de ”nye” krav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1FB27-4A9C-4038-B964-B5BAB9F71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58" y="1438970"/>
            <a:ext cx="8061325" cy="3375024"/>
          </a:xfrm>
        </p:spPr>
        <p:txBody>
          <a:bodyPr/>
          <a:lstStyle/>
          <a:p>
            <a:r>
              <a:rPr lang="da-DK" sz="1400" dirty="0"/>
              <a:t>Liste over de farlige stoffer og materialer med henvisning til sikkerhedsdatablade.</a:t>
            </a:r>
            <a:r>
              <a:rPr lang="da-DK" sz="1400" b="1" dirty="0"/>
              <a:t> Arbejdsgiveren skal indhente sikkerhedsdatabladene og de ansatte skal have adgang til dem.</a:t>
            </a:r>
            <a:endParaRPr lang="da-DK" sz="1400" dirty="0"/>
          </a:p>
          <a:p>
            <a:r>
              <a:rPr lang="da-DK" sz="1400" dirty="0"/>
              <a:t>Risikovurderingen (kemisk-APV) skal omfatte følgende 7 vurderingselementer, </a:t>
            </a:r>
            <a:r>
              <a:rPr lang="da-DK" sz="1400" b="1" dirty="0"/>
              <a:t>som dog </a:t>
            </a:r>
            <a:r>
              <a:rPr lang="da-DK" sz="1400" b="1" u="sng" dirty="0"/>
              <a:t>ikke</a:t>
            </a:r>
            <a:r>
              <a:rPr lang="da-DK" sz="1400" b="1" dirty="0"/>
              <a:t> skal være skriftlig dokumenteret</a:t>
            </a:r>
            <a:r>
              <a:rPr lang="da-DK" sz="1400" dirty="0"/>
              <a:t>:</a:t>
            </a:r>
          </a:p>
          <a:p>
            <a:pPr lvl="1"/>
            <a:r>
              <a:rPr lang="da-DK" sz="1200" dirty="0"/>
              <a:t>stofferne og materialernes farlige egenskaber,</a:t>
            </a:r>
          </a:p>
          <a:p>
            <a:pPr lvl="1"/>
            <a:r>
              <a:rPr lang="da-DK" sz="1200" dirty="0"/>
              <a:t>udsættelsesgraden, -typen og varigheden,</a:t>
            </a:r>
          </a:p>
          <a:p>
            <a:pPr lvl="1"/>
            <a:r>
              <a:rPr lang="da-DK" sz="1200" dirty="0"/>
              <a:t>omstændighederne ved arbejdet med farlige stoffer og materialer, herunder mængden,</a:t>
            </a:r>
          </a:p>
          <a:p>
            <a:pPr lvl="1"/>
            <a:r>
              <a:rPr lang="da-DK" sz="1200" dirty="0"/>
              <a:t>virkningen af de forebyggende foranstaltninger, der er truffet eller skal træffes,</a:t>
            </a:r>
          </a:p>
          <a:p>
            <a:pPr lvl="1"/>
            <a:r>
              <a:rPr lang="da-DK" sz="1200" dirty="0"/>
              <a:t>Erfaringer fra arbejdsmedicinske undersøgelser,</a:t>
            </a:r>
          </a:p>
          <a:p>
            <a:pPr lvl="1"/>
            <a:r>
              <a:rPr lang="da-DK" sz="1200" dirty="0"/>
              <a:t>Arbejdstilsynets grænseværdier</a:t>
            </a:r>
          </a:p>
          <a:p>
            <a:pPr lvl="1"/>
            <a:r>
              <a:rPr lang="da-DK" sz="1200" dirty="0"/>
              <a:t>leverandøroplysninger om sikkerhed og sundhed </a:t>
            </a:r>
            <a:br>
              <a:rPr lang="da-DK" sz="1200" dirty="0"/>
            </a:br>
            <a:endParaRPr lang="da-DK" sz="1600" dirty="0"/>
          </a:p>
          <a:p>
            <a:r>
              <a:rPr lang="da-DK" sz="1400" dirty="0"/>
              <a:t>For særligt farlige stoffer og materialer kan resultatet dokumenteres gennem skriftligt materiale, som </a:t>
            </a:r>
            <a:r>
              <a:rPr lang="da-DK" sz="1400" b="1" dirty="0"/>
              <a:t>understøtter den mundtlige oplæring og instruktion </a:t>
            </a:r>
            <a:r>
              <a:rPr lang="da-DK" sz="1400" dirty="0"/>
              <a:t>- herunder eksisterende arbejdspladsbrugsanvisninger.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61A2B-453F-4258-9C4B-9DA7F6D56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E390-6494-446A-9F52-E590279B008A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5" name="Picture 2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3C7A56B0-CCFF-41F6-BB95-1E089C9D4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39" y="3224972"/>
            <a:ext cx="753991" cy="753991"/>
          </a:xfrm>
          <a:prstGeom prst="rect">
            <a:avLst/>
          </a:prstGeom>
          <a:noFill/>
          <a:extLst/>
        </p:spPr>
      </p:pic>
      <p:pic>
        <p:nvPicPr>
          <p:cNvPr id="6" name="Picture 4" descr="http://www.unece.org/fileadmin/DAM/trans/danger/publi/ghs/pictograms/skull.gif">
            <a:extLst>
              <a:ext uri="{FF2B5EF4-FFF2-40B4-BE49-F238E27FC236}">
                <a16:creationId xmlns:a16="http://schemas.microsoft.com/office/drawing/2014/main" id="{AF946201-C6BA-47B4-BD71-4189F3FA5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46" y="3978962"/>
            <a:ext cx="753991" cy="75399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202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heme/theme1.xml><?xml version="1.0" encoding="utf-8"?>
<a:theme xmlns:a="http://schemas.openxmlformats.org/drawingml/2006/main" name="03 DI Corporate 16_9_test">
  <a:themeElements>
    <a:clrScheme name="DI Corporate">
      <a:dk1>
        <a:srgbClr val="000000"/>
      </a:dk1>
      <a:lt1>
        <a:srgbClr val="FFFFFF"/>
      </a:lt1>
      <a:dk2>
        <a:srgbClr val="6E6E6E"/>
      </a:dk2>
      <a:lt2>
        <a:srgbClr val="0092D7"/>
      </a:lt2>
      <a:accent1>
        <a:srgbClr val="0092D7"/>
      </a:accent1>
      <a:accent2>
        <a:srgbClr val="464646"/>
      </a:accent2>
      <a:accent3>
        <a:srgbClr val="BEBEBE"/>
      </a:accent3>
      <a:accent4>
        <a:srgbClr val="007BAD"/>
      </a:accent4>
      <a:accent5>
        <a:srgbClr val="6E6E6E"/>
      </a:accent5>
      <a:accent6>
        <a:srgbClr val="77BFE9"/>
      </a:accent6>
      <a:hlink>
        <a:srgbClr val="464646"/>
      </a:hlink>
      <a:folHlink>
        <a:srgbClr val="231E20"/>
      </a:folHlink>
    </a:clrScheme>
    <a:fontScheme name="01. DI Corporate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39F2520906E4D80A4245AA0756A3E" ma:contentTypeVersion="9" ma:contentTypeDescription="Create a new document." ma:contentTypeScope="" ma:versionID="fc7dce4235738d9f5fa0d0a21cb32255">
  <xsd:schema xmlns:xsd="http://www.w3.org/2001/XMLSchema" xmlns:xs="http://www.w3.org/2001/XMLSchema" xmlns:p="http://schemas.microsoft.com/office/2006/metadata/properties" xmlns:ns3="d9ed2cd0-071a-4e64-9be1-ec2572c61246" xmlns:ns4="ef31a964-68b9-4f7b-a2cf-6c0e147703c5" targetNamespace="http://schemas.microsoft.com/office/2006/metadata/properties" ma:root="true" ma:fieldsID="4f908db04fbf1a75361462a201eefc9b" ns3:_="" ns4:_="">
    <xsd:import namespace="d9ed2cd0-071a-4e64-9be1-ec2572c61246"/>
    <xsd:import namespace="ef31a964-68b9-4f7b-a2cf-6c0e14770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d2cd0-071a-4e64-9be1-ec2572c61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1a964-68b9-4f7b-a2cf-6c0e14770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911C11-799F-418D-8DAA-8A9D3AAE7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d2cd0-071a-4e64-9be1-ec2572c61246"/>
    <ds:schemaRef ds:uri="ef31a964-68b9-4f7b-a2cf-6c0e14770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896420-65CA-44F3-B79F-D421A949EE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87475-1639-4BE1-9F13-82C4D739A24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9ed2cd0-071a-4e64-9be1-ec2572c61246"/>
    <ds:schemaRef ds:uri="http://purl.org/dc/elements/1.1/"/>
    <ds:schemaRef ds:uri="http://schemas.microsoft.com/office/2006/documentManagement/types"/>
    <ds:schemaRef ds:uri="ef31a964-68b9-4f7b-a2cf-6c0e147703c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Office PowerPoint</Application>
  <PresentationFormat>On-screen Show (16:9)</PresentationFormat>
  <Paragraphs>111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Georgia</vt:lpstr>
      <vt:lpstr>03 DI Corporate 16_9_test</vt:lpstr>
      <vt:lpstr> Nye krav om kemisk risikovurdering? </vt:lpstr>
      <vt:lpstr>PowerPoint Presentation</vt:lpstr>
      <vt:lpstr>Baggrunden</vt:lpstr>
      <vt:lpstr>Kemisk risikovurdering er ikke nyt!</vt:lpstr>
      <vt:lpstr>STOP-princippet</vt:lpstr>
      <vt:lpstr>Hvilke krav gælder til den almindelige APV?</vt:lpstr>
      <vt:lpstr>Den almindelige APV</vt:lpstr>
      <vt:lpstr>Den kemiske risikovurdering – de ”nye” krav. </vt:lpstr>
      <vt:lpstr>Kemisk risikovurdering – de ”nye” krav</vt:lpstr>
      <vt:lpstr>PowerPoint Presentation</vt:lpstr>
      <vt:lpstr>PowerPoint Presentation</vt:lpstr>
      <vt:lpstr>Øget fokus på instruktion</vt:lpstr>
      <vt:lpstr>Nye kemiske formkrav - Øget fokus på instruktion</vt:lpstr>
      <vt:lpstr>PowerPoint Presentation</vt:lpstr>
      <vt:lpstr>PowerPoint Presentation</vt:lpstr>
      <vt:lpstr>Arbejdstilsynet fører tilsyn som tidligere plus…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2017-05-10T12:34:11Z</dcterms:created>
  <dcterms:modified xsi:type="dcterms:W3CDTF">2019-10-21T16:02:33Z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Sublogo">
    <vt:lpwstr/>
  </property>
  <property fmtid="{D5CDD505-2E9C-101B-9397-08002B2CF9AE}" pid="4" name="CurrentLogoPath">
    <vt:lpwstr/>
  </property>
  <property fmtid="{D5CDD505-2E9C-101B-9397-08002B2CF9AE}" pid="5" name="CurrentDepartmentName">
    <vt:lpwstr/>
  </property>
  <property fmtid="{D5CDD505-2E9C-101B-9397-08002B2CF9AE}" pid="6" name="CurrentClientLogoPath">
    <vt:lpwstr/>
  </property>
  <property fmtid="{D5CDD505-2E9C-101B-9397-08002B2CF9AE}" pid="7" name="CurrentDate">
    <vt:lpwstr/>
  </property>
  <property fmtid="{D5CDD505-2E9C-101B-9397-08002B2CF9AE}" pid="8" name="CurrentPresentationTitle">
    <vt:lpwstr>Produktmiljøudvalget</vt:lpwstr>
  </property>
  <property fmtid="{D5CDD505-2E9C-101B-9397-08002B2CF9AE}" pid="9" name="CurrentAuthor">
    <vt:lpwstr/>
  </property>
  <property fmtid="{D5CDD505-2E9C-101B-9397-08002B2CF9AE}" pid="10" name="CurrentDepartment">
    <vt:lpwstr/>
  </property>
  <property fmtid="{D5CDD505-2E9C-101B-9397-08002B2CF9AE}" pid="11" name="CurrentBusinessLine">
    <vt:lpwstr/>
  </property>
  <property fmtid="{D5CDD505-2E9C-101B-9397-08002B2CF9AE}" pid="12" name="CurrentCountry">
    <vt:lpwstr/>
  </property>
  <property fmtid="{D5CDD505-2E9C-101B-9397-08002B2CF9AE}" pid="13" name="CurrentPaperType">
    <vt:lpwstr/>
  </property>
  <property fmtid="{D5CDD505-2E9C-101B-9397-08002B2CF9AE}" pid="14" name="CurrentInformationClass">
    <vt:lpwstr/>
  </property>
  <property fmtid="{D5CDD505-2E9C-101B-9397-08002B2CF9AE}" pid="15" name="CurrentRestrictedAccess">
    <vt:lpwstr/>
  </property>
  <property fmtid="{D5CDD505-2E9C-101B-9397-08002B2CF9AE}" pid="16" name="CurrentLanguage">
    <vt:lpwstr/>
  </property>
  <property fmtid="{D5CDD505-2E9C-101B-9397-08002B2CF9AE}" pid="17" name="ContentTypeId">
    <vt:lpwstr>0x010100FF739F2520906E4D80A4245AA0756A3E</vt:lpwstr>
  </property>
</Properties>
</file>